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6"/>
  </p:notesMasterIdLst>
  <p:sldIdLst>
    <p:sldId id="256" r:id="rId5"/>
    <p:sldId id="273" r:id="rId6"/>
    <p:sldId id="264" r:id="rId7"/>
    <p:sldId id="272" r:id="rId8"/>
    <p:sldId id="257" r:id="rId9"/>
    <p:sldId id="269" r:id="rId10"/>
    <p:sldId id="279" r:id="rId11"/>
    <p:sldId id="259" r:id="rId12"/>
    <p:sldId id="260" r:id="rId13"/>
    <p:sldId id="263" r:id="rId14"/>
    <p:sldId id="278" r:id="rId15"/>
    <p:sldId id="261" r:id="rId16"/>
    <p:sldId id="266" r:id="rId17"/>
    <p:sldId id="275" r:id="rId18"/>
    <p:sldId id="276" r:id="rId19"/>
    <p:sldId id="277" r:id="rId20"/>
    <p:sldId id="258" r:id="rId21"/>
    <p:sldId id="270" r:id="rId22"/>
    <p:sldId id="271" r:id="rId23"/>
    <p:sldId id="26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99BAB-72F0-44FA-B615-C0B2BB075132}" v="21" dt="2023-11-05T16:41:56.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985" autoAdjust="0"/>
  </p:normalViewPr>
  <p:slideViewPr>
    <p:cSldViewPr snapToGrid="0">
      <p:cViewPr varScale="1">
        <p:scale>
          <a:sx n="47" d="100"/>
          <a:sy n="47" d="100"/>
        </p:scale>
        <p:origin x="14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ynn, Corey Suzanne" userId="befbaec8-2970-4432-b8b5-8c0a4c4b1588" providerId="ADAL" clId="{0E699BAB-72F0-44FA-B615-C0B2BB075132}"/>
    <pc:docChg chg="undo custSel addSld delSld modSld sldOrd">
      <pc:chgData name="Flynn, Corey Suzanne" userId="befbaec8-2970-4432-b8b5-8c0a4c4b1588" providerId="ADAL" clId="{0E699BAB-72F0-44FA-B615-C0B2BB075132}" dt="2023-11-05T17:03:58.142" v="7288" actId="20577"/>
      <pc:docMkLst>
        <pc:docMk/>
      </pc:docMkLst>
      <pc:sldChg chg="modSp mod">
        <pc:chgData name="Flynn, Corey Suzanne" userId="befbaec8-2970-4432-b8b5-8c0a4c4b1588" providerId="ADAL" clId="{0E699BAB-72F0-44FA-B615-C0B2BB075132}" dt="2023-11-05T13:47:36.023" v="2072" actId="20577"/>
        <pc:sldMkLst>
          <pc:docMk/>
          <pc:sldMk cId="1934275540" sldId="256"/>
        </pc:sldMkLst>
        <pc:spChg chg="mod">
          <ac:chgData name="Flynn, Corey Suzanne" userId="befbaec8-2970-4432-b8b5-8c0a4c4b1588" providerId="ADAL" clId="{0E699BAB-72F0-44FA-B615-C0B2BB075132}" dt="2023-11-05T13:47:36.023" v="2072" actId="20577"/>
          <ac:spMkLst>
            <pc:docMk/>
            <pc:sldMk cId="1934275540" sldId="256"/>
            <ac:spMk id="2" creationId="{5363D956-0D2F-951D-44D7-BE4E92D64533}"/>
          </ac:spMkLst>
        </pc:spChg>
      </pc:sldChg>
      <pc:sldChg chg="addSp modSp mod ord setBg modNotesTx">
        <pc:chgData name="Flynn, Corey Suzanne" userId="befbaec8-2970-4432-b8b5-8c0a4c4b1588" providerId="ADAL" clId="{0E699BAB-72F0-44FA-B615-C0B2BB075132}" dt="2023-11-05T16:54:57.491" v="6556" actId="1076"/>
        <pc:sldMkLst>
          <pc:docMk/>
          <pc:sldMk cId="207102879" sldId="257"/>
        </pc:sldMkLst>
        <pc:spChg chg="mod">
          <ac:chgData name="Flynn, Corey Suzanne" userId="befbaec8-2970-4432-b8b5-8c0a4c4b1588" providerId="ADAL" clId="{0E699BAB-72F0-44FA-B615-C0B2BB075132}" dt="2023-11-05T16:54:40.950" v="6547" actId="26606"/>
          <ac:spMkLst>
            <pc:docMk/>
            <pc:sldMk cId="207102879" sldId="257"/>
            <ac:spMk id="2" creationId="{858B791C-052D-61C2-2CF8-5C8B3D1D5319}"/>
          </ac:spMkLst>
        </pc:spChg>
        <pc:spChg chg="mod">
          <ac:chgData name="Flynn, Corey Suzanne" userId="befbaec8-2970-4432-b8b5-8c0a4c4b1588" providerId="ADAL" clId="{0E699BAB-72F0-44FA-B615-C0B2BB075132}" dt="2023-11-05T16:54:57.491" v="6556" actId="1076"/>
          <ac:spMkLst>
            <pc:docMk/>
            <pc:sldMk cId="207102879" sldId="257"/>
            <ac:spMk id="3" creationId="{3288DFF2-260E-92DE-C18D-F8A0BDCFF310}"/>
          </ac:spMkLst>
        </pc:spChg>
        <pc:spChg chg="add">
          <ac:chgData name="Flynn, Corey Suzanne" userId="befbaec8-2970-4432-b8b5-8c0a4c4b1588" providerId="ADAL" clId="{0E699BAB-72F0-44FA-B615-C0B2BB075132}" dt="2023-11-05T16:54:40.950" v="6547" actId="26606"/>
          <ac:spMkLst>
            <pc:docMk/>
            <pc:sldMk cId="207102879" sldId="257"/>
            <ac:spMk id="9" creationId="{40DC026F-444B-46C9-BCBE-329183BF5FE0}"/>
          </ac:spMkLst>
        </pc:spChg>
        <pc:picChg chg="add">
          <ac:chgData name="Flynn, Corey Suzanne" userId="befbaec8-2970-4432-b8b5-8c0a4c4b1588" providerId="ADAL" clId="{0E699BAB-72F0-44FA-B615-C0B2BB075132}" dt="2023-11-05T16:54:40.950" v="6547" actId="26606"/>
          <ac:picMkLst>
            <pc:docMk/>
            <pc:sldMk cId="207102879" sldId="257"/>
            <ac:picMk id="5" creationId="{5D0B583F-EEAD-19A0-E651-D6CD64A2383A}"/>
          </ac:picMkLst>
        </pc:picChg>
        <pc:cxnChg chg="add">
          <ac:chgData name="Flynn, Corey Suzanne" userId="befbaec8-2970-4432-b8b5-8c0a4c4b1588" providerId="ADAL" clId="{0E699BAB-72F0-44FA-B615-C0B2BB075132}" dt="2023-11-05T16:54:40.950" v="6547" actId="26606"/>
          <ac:cxnSpMkLst>
            <pc:docMk/>
            <pc:sldMk cId="207102879" sldId="257"/>
            <ac:cxnSpMk id="11" creationId="{F0748755-DDBC-46D0-91EC-1212A8EE2B40}"/>
          </ac:cxnSpMkLst>
        </pc:cxnChg>
      </pc:sldChg>
      <pc:sldChg chg="addSp modSp mod setBg">
        <pc:chgData name="Flynn, Corey Suzanne" userId="befbaec8-2970-4432-b8b5-8c0a4c4b1588" providerId="ADAL" clId="{0E699BAB-72F0-44FA-B615-C0B2BB075132}" dt="2023-11-05T17:01:05.140" v="7175" actId="121"/>
        <pc:sldMkLst>
          <pc:docMk/>
          <pc:sldMk cId="901164378" sldId="258"/>
        </pc:sldMkLst>
        <pc:spChg chg="mod">
          <ac:chgData name="Flynn, Corey Suzanne" userId="befbaec8-2970-4432-b8b5-8c0a4c4b1588" providerId="ADAL" clId="{0E699BAB-72F0-44FA-B615-C0B2BB075132}" dt="2023-11-05T17:00:56.604" v="7171" actId="26606"/>
          <ac:spMkLst>
            <pc:docMk/>
            <pc:sldMk cId="901164378" sldId="258"/>
            <ac:spMk id="2" creationId="{C3A2C874-FDA8-611C-C8DA-4A8C48C302EA}"/>
          </ac:spMkLst>
        </pc:spChg>
        <pc:spChg chg="mod">
          <ac:chgData name="Flynn, Corey Suzanne" userId="befbaec8-2970-4432-b8b5-8c0a4c4b1588" providerId="ADAL" clId="{0E699BAB-72F0-44FA-B615-C0B2BB075132}" dt="2023-11-05T17:01:05.140" v="7175" actId="121"/>
          <ac:spMkLst>
            <pc:docMk/>
            <pc:sldMk cId="901164378" sldId="258"/>
            <ac:spMk id="3" creationId="{AED9F958-BEF9-2DDC-1662-73472A65A841}"/>
          </ac:spMkLst>
        </pc:spChg>
        <pc:spChg chg="add">
          <ac:chgData name="Flynn, Corey Suzanne" userId="befbaec8-2970-4432-b8b5-8c0a4c4b1588" providerId="ADAL" clId="{0E699BAB-72F0-44FA-B615-C0B2BB075132}" dt="2023-11-05T17:00:56.604" v="7171" actId="26606"/>
          <ac:spMkLst>
            <pc:docMk/>
            <pc:sldMk cId="901164378" sldId="258"/>
            <ac:spMk id="9" creationId="{D3ED8E66-E2AC-4CC9-ADE3-FA44E40291F8}"/>
          </ac:spMkLst>
        </pc:spChg>
        <pc:picChg chg="add">
          <ac:chgData name="Flynn, Corey Suzanne" userId="befbaec8-2970-4432-b8b5-8c0a4c4b1588" providerId="ADAL" clId="{0E699BAB-72F0-44FA-B615-C0B2BB075132}" dt="2023-11-05T17:00:56.604" v="7171" actId="26606"/>
          <ac:picMkLst>
            <pc:docMk/>
            <pc:sldMk cId="901164378" sldId="258"/>
            <ac:picMk id="5" creationId="{77AF07E7-604B-2183-80A0-53070606612A}"/>
          </ac:picMkLst>
        </pc:picChg>
        <pc:cxnChg chg="add">
          <ac:chgData name="Flynn, Corey Suzanne" userId="befbaec8-2970-4432-b8b5-8c0a4c4b1588" providerId="ADAL" clId="{0E699BAB-72F0-44FA-B615-C0B2BB075132}" dt="2023-11-05T17:00:56.604" v="7171" actId="26606"/>
          <ac:cxnSpMkLst>
            <pc:docMk/>
            <pc:sldMk cId="901164378" sldId="258"/>
            <ac:cxnSpMk id="11" creationId="{99E4D94C-0C5B-41F3-A1CB-A1E215C6A19C}"/>
          </ac:cxnSpMkLst>
        </pc:cxnChg>
      </pc:sldChg>
      <pc:sldChg chg="addSp delSp modSp mod ord setBg addAnim modNotesTx">
        <pc:chgData name="Flynn, Corey Suzanne" userId="befbaec8-2970-4432-b8b5-8c0a4c4b1588" providerId="ADAL" clId="{0E699BAB-72F0-44FA-B615-C0B2BB075132}" dt="2023-11-05T16:56:04.477" v="6696" actId="27614"/>
        <pc:sldMkLst>
          <pc:docMk/>
          <pc:sldMk cId="544126775" sldId="259"/>
        </pc:sldMkLst>
        <pc:spChg chg="mod">
          <ac:chgData name="Flynn, Corey Suzanne" userId="befbaec8-2970-4432-b8b5-8c0a4c4b1588" providerId="ADAL" clId="{0E699BAB-72F0-44FA-B615-C0B2BB075132}" dt="2023-11-05T16:56:01.230" v="6694" actId="26606"/>
          <ac:spMkLst>
            <pc:docMk/>
            <pc:sldMk cId="544126775" sldId="259"/>
            <ac:spMk id="2" creationId="{099990E5-F584-CF37-B7CF-7B6C85C467FC}"/>
          </ac:spMkLst>
        </pc:spChg>
        <pc:spChg chg="del">
          <ac:chgData name="Flynn, Corey Suzanne" userId="befbaec8-2970-4432-b8b5-8c0a4c4b1588" providerId="ADAL" clId="{0E699BAB-72F0-44FA-B615-C0B2BB075132}" dt="2023-11-05T00:13:18.245" v="5" actId="478"/>
          <ac:spMkLst>
            <pc:docMk/>
            <pc:sldMk cId="544126775" sldId="259"/>
            <ac:spMk id="3" creationId="{1443E990-2338-BB0B-4380-BA0F23933E45}"/>
          </ac:spMkLst>
        </pc:spChg>
        <pc:spChg chg="add">
          <ac:chgData name="Flynn, Corey Suzanne" userId="befbaec8-2970-4432-b8b5-8c0a4c4b1588" providerId="ADAL" clId="{0E699BAB-72F0-44FA-B615-C0B2BB075132}" dt="2023-11-05T16:56:01.230" v="6694" actId="26606"/>
          <ac:spMkLst>
            <pc:docMk/>
            <pc:sldMk cId="544126775" sldId="259"/>
            <ac:spMk id="11" creationId="{69ED830A-220C-4EAF-9646-4F86DEF7CF49}"/>
          </ac:spMkLst>
        </pc:spChg>
        <pc:spChg chg="add">
          <ac:chgData name="Flynn, Corey Suzanne" userId="befbaec8-2970-4432-b8b5-8c0a4c4b1588" providerId="ADAL" clId="{0E699BAB-72F0-44FA-B615-C0B2BB075132}" dt="2023-11-05T16:56:01.230" v="6694" actId="26606"/>
          <ac:spMkLst>
            <pc:docMk/>
            <pc:sldMk cId="544126775" sldId="259"/>
            <ac:spMk id="13" creationId="{902D1A37-7C2A-4258-95A8-919D781C6992}"/>
          </ac:spMkLst>
        </pc:spChg>
        <pc:picChg chg="add mod">
          <ac:chgData name="Flynn, Corey Suzanne" userId="befbaec8-2970-4432-b8b5-8c0a4c4b1588" providerId="ADAL" clId="{0E699BAB-72F0-44FA-B615-C0B2BB075132}" dt="2023-11-05T16:56:04.477" v="6696" actId="27614"/>
          <ac:picMkLst>
            <pc:docMk/>
            <pc:sldMk cId="544126775" sldId="259"/>
            <ac:picMk id="4" creationId="{54C4337F-0F90-8042-1F7A-3D9ACB7DF215}"/>
          </ac:picMkLst>
        </pc:picChg>
        <pc:cxnChg chg="add">
          <ac:chgData name="Flynn, Corey Suzanne" userId="befbaec8-2970-4432-b8b5-8c0a4c4b1588" providerId="ADAL" clId="{0E699BAB-72F0-44FA-B615-C0B2BB075132}" dt="2023-11-05T16:56:01.230" v="6694" actId="26606"/>
          <ac:cxnSpMkLst>
            <pc:docMk/>
            <pc:sldMk cId="544126775" sldId="259"/>
            <ac:cxnSpMk id="9" creationId="{D8689CE0-64D2-447C-9C1F-872D111D8AC3}"/>
          </ac:cxnSpMkLst>
        </pc:cxnChg>
        <pc:cxnChg chg="add">
          <ac:chgData name="Flynn, Corey Suzanne" userId="befbaec8-2970-4432-b8b5-8c0a4c4b1588" providerId="ADAL" clId="{0E699BAB-72F0-44FA-B615-C0B2BB075132}" dt="2023-11-05T16:56:01.230" v="6694" actId="26606"/>
          <ac:cxnSpMkLst>
            <pc:docMk/>
            <pc:sldMk cId="544126775" sldId="259"/>
            <ac:cxnSpMk id="15" creationId="{DFA1DF79-291C-49AD-B98C-192784643FA3}"/>
          </ac:cxnSpMkLst>
        </pc:cxnChg>
      </pc:sldChg>
      <pc:sldChg chg="addSp modSp mod ord setBg">
        <pc:chgData name="Flynn, Corey Suzanne" userId="befbaec8-2970-4432-b8b5-8c0a4c4b1588" providerId="ADAL" clId="{0E699BAB-72F0-44FA-B615-C0B2BB075132}" dt="2023-11-05T16:57:14.823" v="6731" actId="403"/>
        <pc:sldMkLst>
          <pc:docMk/>
          <pc:sldMk cId="3154742669" sldId="260"/>
        </pc:sldMkLst>
        <pc:spChg chg="mod">
          <ac:chgData name="Flynn, Corey Suzanne" userId="befbaec8-2970-4432-b8b5-8c0a4c4b1588" providerId="ADAL" clId="{0E699BAB-72F0-44FA-B615-C0B2BB075132}" dt="2023-11-05T16:56:57.510" v="6722" actId="26606"/>
          <ac:spMkLst>
            <pc:docMk/>
            <pc:sldMk cId="3154742669" sldId="260"/>
            <ac:spMk id="2" creationId="{C9E67953-1420-F4A7-6353-2806FFE68915}"/>
          </ac:spMkLst>
        </pc:spChg>
        <pc:spChg chg="mod">
          <ac:chgData name="Flynn, Corey Suzanne" userId="befbaec8-2970-4432-b8b5-8c0a4c4b1588" providerId="ADAL" clId="{0E699BAB-72F0-44FA-B615-C0B2BB075132}" dt="2023-11-05T16:57:14.823" v="6731" actId="403"/>
          <ac:spMkLst>
            <pc:docMk/>
            <pc:sldMk cId="3154742669" sldId="260"/>
            <ac:spMk id="3" creationId="{BCC6284C-91C5-A11E-4F4D-9F14EE58B08C}"/>
          </ac:spMkLst>
        </pc:spChg>
        <pc:spChg chg="add">
          <ac:chgData name="Flynn, Corey Suzanne" userId="befbaec8-2970-4432-b8b5-8c0a4c4b1588" providerId="ADAL" clId="{0E699BAB-72F0-44FA-B615-C0B2BB075132}" dt="2023-11-05T16:56:57.510" v="6722" actId="26606"/>
          <ac:spMkLst>
            <pc:docMk/>
            <pc:sldMk cId="3154742669" sldId="260"/>
            <ac:spMk id="9" creationId="{561B1731-39D9-4145-8343-C209E1F09BC7}"/>
          </ac:spMkLst>
        </pc:spChg>
        <pc:picChg chg="add">
          <ac:chgData name="Flynn, Corey Suzanne" userId="befbaec8-2970-4432-b8b5-8c0a4c4b1588" providerId="ADAL" clId="{0E699BAB-72F0-44FA-B615-C0B2BB075132}" dt="2023-11-05T16:56:57.510" v="6722" actId="26606"/>
          <ac:picMkLst>
            <pc:docMk/>
            <pc:sldMk cId="3154742669" sldId="260"/>
            <ac:picMk id="5" creationId="{C92E4856-CCF2-5A40-0187-5B55F33C369F}"/>
          </ac:picMkLst>
        </pc:picChg>
        <pc:cxnChg chg="add">
          <ac:chgData name="Flynn, Corey Suzanne" userId="befbaec8-2970-4432-b8b5-8c0a4c4b1588" providerId="ADAL" clId="{0E699BAB-72F0-44FA-B615-C0B2BB075132}" dt="2023-11-05T16:56:57.510" v="6722" actId="26606"/>
          <ac:cxnSpMkLst>
            <pc:docMk/>
            <pc:sldMk cId="3154742669" sldId="260"/>
            <ac:cxnSpMk id="11" creationId="{F0748755-DDBC-46D0-91EC-1212A8EE2B40}"/>
          </ac:cxnSpMkLst>
        </pc:cxnChg>
      </pc:sldChg>
      <pc:sldChg chg="modSp mod ord modNotesTx">
        <pc:chgData name="Flynn, Corey Suzanne" userId="befbaec8-2970-4432-b8b5-8c0a4c4b1588" providerId="ADAL" clId="{0E699BAB-72F0-44FA-B615-C0B2BB075132}" dt="2023-11-05T16:59:37.551" v="7056" actId="20577"/>
        <pc:sldMkLst>
          <pc:docMk/>
          <pc:sldMk cId="2747022767" sldId="261"/>
        </pc:sldMkLst>
        <pc:spChg chg="mod">
          <ac:chgData name="Flynn, Corey Suzanne" userId="befbaec8-2970-4432-b8b5-8c0a4c4b1588" providerId="ADAL" clId="{0E699BAB-72F0-44FA-B615-C0B2BB075132}" dt="2023-11-05T16:58:32.830" v="6739" actId="20577"/>
          <ac:spMkLst>
            <pc:docMk/>
            <pc:sldMk cId="2747022767" sldId="261"/>
            <ac:spMk id="3" creationId="{46A0AEA8-BAAD-3523-E507-07FB3BC684E6}"/>
          </ac:spMkLst>
        </pc:spChg>
      </pc:sldChg>
      <pc:sldChg chg="addSp delSp modSp mod setBg addAnim modNotesTx">
        <pc:chgData name="Flynn, Corey Suzanne" userId="befbaec8-2970-4432-b8b5-8c0a4c4b1588" providerId="ADAL" clId="{0E699BAB-72F0-44FA-B615-C0B2BB075132}" dt="2023-11-05T16:43:25.535" v="6393" actId="313"/>
        <pc:sldMkLst>
          <pc:docMk/>
          <pc:sldMk cId="161668392" sldId="263"/>
        </pc:sldMkLst>
        <pc:spChg chg="mod">
          <ac:chgData name="Flynn, Corey Suzanne" userId="befbaec8-2970-4432-b8b5-8c0a4c4b1588" providerId="ADAL" clId="{0E699BAB-72F0-44FA-B615-C0B2BB075132}" dt="2023-11-05T16:41:53.638" v="6020" actId="26606"/>
          <ac:spMkLst>
            <pc:docMk/>
            <pc:sldMk cId="161668392" sldId="263"/>
            <ac:spMk id="2" creationId="{4AFDD0C9-1DBC-A021-CBDE-6DF1397A1BD2}"/>
          </ac:spMkLst>
        </pc:spChg>
        <pc:spChg chg="mod">
          <ac:chgData name="Flynn, Corey Suzanne" userId="befbaec8-2970-4432-b8b5-8c0a4c4b1588" providerId="ADAL" clId="{0E699BAB-72F0-44FA-B615-C0B2BB075132}" dt="2023-11-05T16:42:07.656" v="6029" actId="1076"/>
          <ac:spMkLst>
            <pc:docMk/>
            <pc:sldMk cId="161668392" sldId="263"/>
            <ac:spMk id="3" creationId="{B1E53233-5C01-FF86-44E7-5248E90B7AEF}"/>
          </ac:spMkLst>
        </pc:spChg>
        <pc:spChg chg="add del">
          <ac:chgData name="Flynn, Corey Suzanne" userId="befbaec8-2970-4432-b8b5-8c0a4c4b1588" providerId="ADAL" clId="{0E699BAB-72F0-44FA-B615-C0B2BB075132}" dt="2023-11-05T16:40:49.809" v="6015" actId="26606"/>
          <ac:spMkLst>
            <pc:docMk/>
            <pc:sldMk cId="161668392" sldId="263"/>
            <ac:spMk id="1033" creationId="{511C99DC-C3C5-4EBE-91DD-345109C3D6E0}"/>
          </ac:spMkLst>
        </pc:spChg>
        <pc:spChg chg="add del">
          <ac:chgData name="Flynn, Corey Suzanne" userId="befbaec8-2970-4432-b8b5-8c0a4c4b1588" providerId="ADAL" clId="{0E699BAB-72F0-44FA-B615-C0B2BB075132}" dt="2023-11-05T16:41:53.638" v="6020" actId="26606"/>
          <ac:spMkLst>
            <pc:docMk/>
            <pc:sldMk cId="161668392" sldId="263"/>
            <ac:spMk id="1042" creationId="{69ED830A-220C-4EAF-9646-4F86DEF7CF49}"/>
          </ac:spMkLst>
        </pc:spChg>
        <pc:spChg chg="add del">
          <ac:chgData name="Flynn, Corey Suzanne" userId="befbaec8-2970-4432-b8b5-8c0a4c4b1588" providerId="ADAL" clId="{0E699BAB-72F0-44FA-B615-C0B2BB075132}" dt="2023-11-05T16:41:53.638" v="6020" actId="26606"/>
          <ac:spMkLst>
            <pc:docMk/>
            <pc:sldMk cId="161668392" sldId="263"/>
            <ac:spMk id="1044" creationId="{902D1A37-7C2A-4258-95A8-919D781C6992}"/>
          </ac:spMkLst>
        </pc:spChg>
        <pc:spChg chg="add">
          <ac:chgData name="Flynn, Corey Suzanne" userId="befbaec8-2970-4432-b8b5-8c0a4c4b1588" providerId="ADAL" clId="{0E699BAB-72F0-44FA-B615-C0B2BB075132}" dt="2023-11-05T16:41:53.638" v="6020" actId="26606"/>
          <ac:spMkLst>
            <pc:docMk/>
            <pc:sldMk cId="161668392" sldId="263"/>
            <ac:spMk id="1051" creationId="{A3B168A7-66FE-4359-9866-CBB841A729E6}"/>
          </ac:spMkLst>
        </pc:spChg>
        <pc:picChg chg="add del mod">
          <ac:chgData name="Flynn, Corey Suzanne" userId="befbaec8-2970-4432-b8b5-8c0a4c4b1588" providerId="ADAL" clId="{0E699BAB-72F0-44FA-B615-C0B2BB075132}" dt="2023-11-05T16:39:35.280" v="5904" actId="478"/>
          <ac:picMkLst>
            <pc:docMk/>
            <pc:sldMk cId="161668392" sldId="263"/>
            <ac:picMk id="1026" creationId="{0771217A-D5D7-8B9D-3081-905CCA6E4343}"/>
          </ac:picMkLst>
        </pc:picChg>
        <pc:picChg chg="add del mod">
          <ac:chgData name="Flynn, Corey Suzanne" userId="befbaec8-2970-4432-b8b5-8c0a4c4b1588" providerId="ADAL" clId="{0E699BAB-72F0-44FA-B615-C0B2BB075132}" dt="2023-11-05T16:40:58.608" v="6017" actId="478"/>
          <ac:picMkLst>
            <pc:docMk/>
            <pc:sldMk cId="161668392" sldId="263"/>
            <ac:picMk id="1028" creationId="{CE3EBDA5-0F17-3582-26CF-C3E87C741EA9}"/>
          </ac:picMkLst>
        </pc:picChg>
        <pc:picChg chg="add mod">
          <ac:chgData name="Flynn, Corey Suzanne" userId="befbaec8-2970-4432-b8b5-8c0a4c4b1588" providerId="ADAL" clId="{0E699BAB-72F0-44FA-B615-C0B2BB075132}" dt="2023-11-05T16:41:56.847" v="6021" actId="14100"/>
          <ac:picMkLst>
            <pc:docMk/>
            <pc:sldMk cId="161668392" sldId="263"/>
            <ac:picMk id="1030" creationId="{0606D35D-03FC-575E-0626-41EBF77BD4DE}"/>
          </ac:picMkLst>
        </pc:picChg>
        <pc:cxnChg chg="add del">
          <ac:chgData name="Flynn, Corey Suzanne" userId="befbaec8-2970-4432-b8b5-8c0a4c4b1588" providerId="ADAL" clId="{0E699BAB-72F0-44FA-B615-C0B2BB075132}" dt="2023-11-05T16:40:49.809" v="6015" actId="26606"/>
          <ac:cxnSpMkLst>
            <pc:docMk/>
            <pc:sldMk cId="161668392" sldId="263"/>
            <ac:cxnSpMk id="1031" creationId="{D8689CE0-64D2-447C-9C1F-872D111D8AC3}"/>
          </ac:cxnSpMkLst>
        </pc:cxnChg>
        <pc:cxnChg chg="add del">
          <ac:chgData name="Flynn, Corey Suzanne" userId="befbaec8-2970-4432-b8b5-8c0a4c4b1588" providerId="ADAL" clId="{0E699BAB-72F0-44FA-B615-C0B2BB075132}" dt="2023-11-05T16:40:49.809" v="6015" actId="26606"/>
          <ac:cxnSpMkLst>
            <pc:docMk/>
            <pc:sldMk cId="161668392" sldId="263"/>
            <ac:cxnSpMk id="1035" creationId="{B0AA360F-DECB-4836-8FB6-22C4BC3FB02D}"/>
          </ac:cxnSpMkLst>
        </pc:cxnChg>
        <pc:cxnChg chg="add del">
          <ac:chgData name="Flynn, Corey Suzanne" userId="befbaec8-2970-4432-b8b5-8c0a4c4b1588" providerId="ADAL" clId="{0E699BAB-72F0-44FA-B615-C0B2BB075132}" dt="2023-11-05T16:41:53.638" v="6020" actId="26606"/>
          <ac:cxnSpMkLst>
            <pc:docMk/>
            <pc:sldMk cId="161668392" sldId="263"/>
            <ac:cxnSpMk id="1040" creationId="{D8689CE0-64D2-447C-9C1F-872D111D8AC3}"/>
          </ac:cxnSpMkLst>
        </pc:cxnChg>
        <pc:cxnChg chg="add del">
          <ac:chgData name="Flynn, Corey Suzanne" userId="befbaec8-2970-4432-b8b5-8c0a4c4b1588" providerId="ADAL" clId="{0E699BAB-72F0-44FA-B615-C0B2BB075132}" dt="2023-11-05T16:41:53.638" v="6020" actId="26606"/>
          <ac:cxnSpMkLst>
            <pc:docMk/>
            <pc:sldMk cId="161668392" sldId="263"/>
            <ac:cxnSpMk id="1046" creationId="{DFA1DF79-291C-49AD-B98C-192784643FA3}"/>
          </ac:cxnSpMkLst>
        </pc:cxnChg>
        <pc:cxnChg chg="add">
          <ac:chgData name="Flynn, Corey Suzanne" userId="befbaec8-2970-4432-b8b5-8c0a4c4b1588" providerId="ADAL" clId="{0E699BAB-72F0-44FA-B615-C0B2BB075132}" dt="2023-11-05T16:41:53.638" v="6020" actId="26606"/>
          <ac:cxnSpMkLst>
            <pc:docMk/>
            <pc:sldMk cId="161668392" sldId="263"/>
            <ac:cxnSpMk id="1053" creationId="{F0748755-DDBC-46D0-91EC-1212A8EE2B40}"/>
          </ac:cxnSpMkLst>
        </pc:cxnChg>
      </pc:sldChg>
      <pc:sldChg chg="addSp modSp mod ord setBg modNotesTx">
        <pc:chgData name="Flynn, Corey Suzanne" userId="befbaec8-2970-4432-b8b5-8c0a4c4b1588" providerId="ADAL" clId="{0E699BAB-72F0-44FA-B615-C0B2BB075132}" dt="2023-11-05T16:54:22.550" v="6546" actId="1076"/>
        <pc:sldMkLst>
          <pc:docMk/>
          <pc:sldMk cId="402305342" sldId="264"/>
        </pc:sldMkLst>
        <pc:spChg chg="mod">
          <ac:chgData name="Flynn, Corey Suzanne" userId="befbaec8-2970-4432-b8b5-8c0a4c4b1588" providerId="ADAL" clId="{0E699BAB-72F0-44FA-B615-C0B2BB075132}" dt="2023-11-05T16:53:58.888" v="6540" actId="26606"/>
          <ac:spMkLst>
            <pc:docMk/>
            <pc:sldMk cId="402305342" sldId="264"/>
            <ac:spMk id="2" creationId="{CDA1A711-5710-882D-3C65-0E58277918DD}"/>
          </ac:spMkLst>
        </pc:spChg>
        <pc:spChg chg="mod">
          <ac:chgData name="Flynn, Corey Suzanne" userId="befbaec8-2970-4432-b8b5-8c0a4c4b1588" providerId="ADAL" clId="{0E699BAB-72F0-44FA-B615-C0B2BB075132}" dt="2023-11-05T16:54:22.550" v="6546" actId="1076"/>
          <ac:spMkLst>
            <pc:docMk/>
            <pc:sldMk cId="402305342" sldId="264"/>
            <ac:spMk id="3" creationId="{86554633-22F0-B8A8-B7C8-CDA0E0C4EBAD}"/>
          </ac:spMkLst>
        </pc:spChg>
        <pc:spChg chg="add">
          <ac:chgData name="Flynn, Corey Suzanne" userId="befbaec8-2970-4432-b8b5-8c0a4c4b1588" providerId="ADAL" clId="{0E699BAB-72F0-44FA-B615-C0B2BB075132}" dt="2023-11-05T16:53:58.888" v="6540" actId="26606"/>
          <ac:spMkLst>
            <pc:docMk/>
            <pc:sldMk cId="402305342" sldId="264"/>
            <ac:spMk id="9" creationId="{A3B168A7-66FE-4359-9866-CBB841A729E6}"/>
          </ac:spMkLst>
        </pc:spChg>
        <pc:picChg chg="add">
          <ac:chgData name="Flynn, Corey Suzanne" userId="befbaec8-2970-4432-b8b5-8c0a4c4b1588" providerId="ADAL" clId="{0E699BAB-72F0-44FA-B615-C0B2BB075132}" dt="2023-11-05T16:53:58.888" v="6540" actId="26606"/>
          <ac:picMkLst>
            <pc:docMk/>
            <pc:sldMk cId="402305342" sldId="264"/>
            <ac:picMk id="5" creationId="{97DDA238-7B85-289E-9154-B527C6C51C61}"/>
          </ac:picMkLst>
        </pc:picChg>
        <pc:cxnChg chg="add">
          <ac:chgData name="Flynn, Corey Suzanne" userId="befbaec8-2970-4432-b8b5-8c0a4c4b1588" providerId="ADAL" clId="{0E699BAB-72F0-44FA-B615-C0B2BB075132}" dt="2023-11-05T16:53:58.888" v="6540" actId="26606"/>
          <ac:cxnSpMkLst>
            <pc:docMk/>
            <pc:sldMk cId="402305342" sldId="264"/>
            <ac:cxnSpMk id="11" creationId="{F0748755-DDBC-46D0-91EC-1212A8EE2B40}"/>
          </ac:cxnSpMkLst>
        </pc:cxnChg>
      </pc:sldChg>
      <pc:sldChg chg="addSp modSp mod ord setBg">
        <pc:chgData name="Flynn, Corey Suzanne" userId="befbaec8-2970-4432-b8b5-8c0a4c4b1588" providerId="ADAL" clId="{0E699BAB-72F0-44FA-B615-C0B2BB075132}" dt="2023-11-05T17:02:10.341" v="7202" actId="27636"/>
        <pc:sldMkLst>
          <pc:docMk/>
          <pc:sldMk cId="2457443897" sldId="265"/>
        </pc:sldMkLst>
        <pc:spChg chg="mod">
          <ac:chgData name="Flynn, Corey Suzanne" userId="befbaec8-2970-4432-b8b5-8c0a4c4b1588" providerId="ADAL" clId="{0E699BAB-72F0-44FA-B615-C0B2BB075132}" dt="2023-11-05T17:02:00.526" v="7197" actId="26606"/>
          <ac:spMkLst>
            <pc:docMk/>
            <pc:sldMk cId="2457443897" sldId="265"/>
            <ac:spMk id="2" creationId="{44EB8CB5-4362-192D-B3E2-1F89FAF91B39}"/>
          </ac:spMkLst>
        </pc:spChg>
        <pc:spChg chg="mod">
          <ac:chgData name="Flynn, Corey Suzanne" userId="befbaec8-2970-4432-b8b5-8c0a4c4b1588" providerId="ADAL" clId="{0E699BAB-72F0-44FA-B615-C0B2BB075132}" dt="2023-11-05T17:02:10.341" v="7202" actId="27636"/>
          <ac:spMkLst>
            <pc:docMk/>
            <pc:sldMk cId="2457443897" sldId="265"/>
            <ac:spMk id="3" creationId="{393D1475-3E80-0624-A788-B0F89BF16141}"/>
          </ac:spMkLst>
        </pc:spChg>
        <pc:spChg chg="add">
          <ac:chgData name="Flynn, Corey Suzanne" userId="befbaec8-2970-4432-b8b5-8c0a4c4b1588" providerId="ADAL" clId="{0E699BAB-72F0-44FA-B615-C0B2BB075132}" dt="2023-11-05T17:02:00.526" v="7197" actId="26606"/>
          <ac:spMkLst>
            <pc:docMk/>
            <pc:sldMk cId="2457443897" sldId="265"/>
            <ac:spMk id="9" creationId="{561B1731-39D9-4145-8343-C209E1F09BC7}"/>
          </ac:spMkLst>
        </pc:spChg>
        <pc:picChg chg="add">
          <ac:chgData name="Flynn, Corey Suzanne" userId="befbaec8-2970-4432-b8b5-8c0a4c4b1588" providerId="ADAL" clId="{0E699BAB-72F0-44FA-B615-C0B2BB075132}" dt="2023-11-05T17:02:00.526" v="7197" actId="26606"/>
          <ac:picMkLst>
            <pc:docMk/>
            <pc:sldMk cId="2457443897" sldId="265"/>
            <ac:picMk id="5" creationId="{2FC2CCA1-2366-5E68-0EB6-59C054791B58}"/>
          </ac:picMkLst>
        </pc:picChg>
        <pc:cxnChg chg="add">
          <ac:chgData name="Flynn, Corey Suzanne" userId="befbaec8-2970-4432-b8b5-8c0a4c4b1588" providerId="ADAL" clId="{0E699BAB-72F0-44FA-B615-C0B2BB075132}" dt="2023-11-05T17:02:00.526" v="7197" actId="26606"/>
          <ac:cxnSpMkLst>
            <pc:docMk/>
            <pc:sldMk cId="2457443897" sldId="265"/>
            <ac:cxnSpMk id="11" creationId="{F0748755-DDBC-46D0-91EC-1212A8EE2B40}"/>
          </ac:cxnSpMkLst>
        </pc:cxnChg>
      </pc:sldChg>
      <pc:sldChg chg="modSp mod ord modNotesTx">
        <pc:chgData name="Flynn, Corey Suzanne" userId="befbaec8-2970-4432-b8b5-8c0a4c4b1588" providerId="ADAL" clId="{0E699BAB-72F0-44FA-B615-C0B2BB075132}" dt="2023-11-05T16:58:02.434" v="6736"/>
        <pc:sldMkLst>
          <pc:docMk/>
          <pc:sldMk cId="3940563806" sldId="266"/>
        </pc:sldMkLst>
        <pc:spChg chg="mod">
          <ac:chgData name="Flynn, Corey Suzanne" userId="befbaec8-2970-4432-b8b5-8c0a4c4b1588" providerId="ADAL" clId="{0E699BAB-72F0-44FA-B615-C0B2BB075132}" dt="2023-11-05T00:42:46.565" v="823" actId="27636"/>
          <ac:spMkLst>
            <pc:docMk/>
            <pc:sldMk cId="3940563806" sldId="266"/>
            <ac:spMk id="3" creationId="{FACE35A4-2309-3F11-304E-B0DCA28F3812}"/>
          </ac:spMkLst>
        </pc:spChg>
      </pc:sldChg>
      <pc:sldChg chg="del ord">
        <pc:chgData name="Flynn, Corey Suzanne" userId="befbaec8-2970-4432-b8b5-8c0a4c4b1588" providerId="ADAL" clId="{0E699BAB-72F0-44FA-B615-C0B2BB075132}" dt="2023-11-05T16:33:50.148" v="5629" actId="47"/>
        <pc:sldMkLst>
          <pc:docMk/>
          <pc:sldMk cId="1592487456" sldId="267"/>
        </pc:sldMkLst>
      </pc:sldChg>
      <pc:sldChg chg="modSp del mod">
        <pc:chgData name="Flynn, Corey Suzanne" userId="befbaec8-2970-4432-b8b5-8c0a4c4b1588" providerId="ADAL" clId="{0E699BAB-72F0-44FA-B615-C0B2BB075132}" dt="2023-11-05T16:44:57.483" v="6525" actId="47"/>
        <pc:sldMkLst>
          <pc:docMk/>
          <pc:sldMk cId="1465310441" sldId="268"/>
        </pc:sldMkLst>
        <pc:spChg chg="mod">
          <ac:chgData name="Flynn, Corey Suzanne" userId="befbaec8-2970-4432-b8b5-8c0a4c4b1588" providerId="ADAL" clId="{0E699BAB-72F0-44FA-B615-C0B2BB075132}" dt="2023-11-05T00:14:20.660" v="22" actId="1076"/>
          <ac:spMkLst>
            <pc:docMk/>
            <pc:sldMk cId="1465310441" sldId="268"/>
            <ac:spMk id="2" creationId="{A6B571EA-73E2-971D-0806-D35034F8C54C}"/>
          </ac:spMkLst>
        </pc:spChg>
        <pc:spChg chg="mod">
          <ac:chgData name="Flynn, Corey Suzanne" userId="befbaec8-2970-4432-b8b5-8c0a4c4b1588" providerId="ADAL" clId="{0E699BAB-72F0-44FA-B615-C0B2BB075132}" dt="2023-11-05T00:14:43.925" v="24" actId="14100"/>
          <ac:spMkLst>
            <pc:docMk/>
            <pc:sldMk cId="1465310441" sldId="268"/>
            <ac:spMk id="3" creationId="{3C05E068-F380-1650-D3BC-8885BB4B5812}"/>
          </ac:spMkLst>
        </pc:spChg>
      </pc:sldChg>
      <pc:sldChg chg="addSp delSp modSp mod ord modNotesTx">
        <pc:chgData name="Flynn, Corey Suzanne" userId="befbaec8-2970-4432-b8b5-8c0a4c4b1588" providerId="ADAL" clId="{0E699BAB-72F0-44FA-B615-C0B2BB075132}" dt="2023-11-05T16:30:06.515" v="5123" actId="20577"/>
        <pc:sldMkLst>
          <pc:docMk/>
          <pc:sldMk cId="1557218222" sldId="269"/>
        </pc:sldMkLst>
        <pc:spChg chg="del">
          <ac:chgData name="Flynn, Corey Suzanne" userId="befbaec8-2970-4432-b8b5-8c0a4c4b1588" providerId="ADAL" clId="{0E699BAB-72F0-44FA-B615-C0B2BB075132}" dt="2023-11-05T00:14:59.125" v="25" actId="478"/>
          <ac:spMkLst>
            <pc:docMk/>
            <pc:sldMk cId="1557218222" sldId="269"/>
            <ac:spMk id="2" creationId="{5D1244FB-755F-E623-48D3-E489B27389FE}"/>
          </ac:spMkLst>
        </pc:spChg>
        <pc:spChg chg="del">
          <ac:chgData name="Flynn, Corey Suzanne" userId="befbaec8-2970-4432-b8b5-8c0a4c4b1588" providerId="ADAL" clId="{0E699BAB-72F0-44FA-B615-C0B2BB075132}" dt="2023-11-05T00:15:02.345" v="26" actId="478"/>
          <ac:spMkLst>
            <pc:docMk/>
            <pc:sldMk cId="1557218222" sldId="269"/>
            <ac:spMk id="3" creationId="{7BE684E5-DD8E-3086-EB87-FAA55CEA0670}"/>
          </ac:spMkLst>
        </pc:spChg>
        <pc:picChg chg="add mod">
          <ac:chgData name="Flynn, Corey Suzanne" userId="befbaec8-2970-4432-b8b5-8c0a4c4b1588" providerId="ADAL" clId="{0E699BAB-72F0-44FA-B615-C0B2BB075132}" dt="2023-11-05T00:15:07.752" v="27"/>
          <ac:picMkLst>
            <pc:docMk/>
            <pc:sldMk cId="1557218222" sldId="269"/>
            <ac:picMk id="4" creationId="{1171A866-F70B-DA73-6369-79848E0B246E}"/>
          </ac:picMkLst>
        </pc:picChg>
      </pc:sldChg>
      <pc:sldChg chg="addSp modSp mod setBg">
        <pc:chgData name="Flynn, Corey Suzanne" userId="befbaec8-2970-4432-b8b5-8c0a4c4b1588" providerId="ADAL" clId="{0E699BAB-72F0-44FA-B615-C0B2BB075132}" dt="2023-11-05T17:01:28.718" v="7185" actId="403"/>
        <pc:sldMkLst>
          <pc:docMk/>
          <pc:sldMk cId="3909108586" sldId="270"/>
        </pc:sldMkLst>
        <pc:spChg chg="mod">
          <ac:chgData name="Flynn, Corey Suzanne" userId="befbaec8-2970-4432-b8b5-8c0a4c4b1588" providerId="ADAL" clId="{0E699BAB-72F0-44FA-B615-C0B2BB075132}" dt="2023-11-05T17:01:14.391" v="7176" actId="26606"/>
          <ac:spMkLst>
            <pc:docMk/>
            <pc:sldMk cId="3909108586" sldId="270"/>
            <ac:spMk id="2" creationId="{5D44613A-4E56-D73E-EFC8-5D559DE5141A}"/>
          </ac:spMkLst>
        </pc:spChg>
        <pc:spChg chg="mod">
          <ac:chgData name="Flynn, Corey Suzanne" userId="befbaec8-2970-4432-b8b5-8c0a4c4b1588" providerId="ADAL" clId="{0E699BAB-72F0-44FA-B615-C0B2BB075132}" dt="2023-11-05T17:01:28.718" v="7185" actId="403"/>
          <ac:spMkLst>
            <pc:docMk/>
            <pc:sldMk cId="3909108586" sldId="270"/>
            <ac:spMk id="3" creationId="{9B731AA9-FAB0-6238-DF50-98A2B059F536}"/>
          </ac:spMkLst>
        </pc:spChg>
        <pc:spChg chg="add">
          <ac:chgData name="Flynn, Corey Suzanne" userId="befbaec8-2970-4432-b8b5-8c0a4c4b1588" providerId="ADAL" clId="{0E699BAB-72F0-44FA-B615-C0B2BB075132}" dt="2023-11-05T17:01:14.391" v="7176" actId="26606"/>
          <ac:spMkLst>
            <pc:docMk/>
            <pc:sldMk cId="3909108586" sldId="270"/>
            <ac:spMk id="10" creationId="{A3B168A7-66FE-4359-9866-CBB841A729E6}"/>
          </ac:spMkLst>
        </pc:spChg>
        <pc:picChg chg="add mod">
          <ac:chgData name="Flynn, Corey Suzanne" userId="befbaec8-2970-4432-b8b5-8c0a4c4b1588" providerId="ADAL" clId="{0E699BAB-72F0-44FA-B615-C0B2BB075132}" dt="2023-11-05T17:01:14.391" v="7176" actId="26606"/>
          <ac:picMkLst>
            <pc:docMk/>
            <pc:sldMk cId="3909108586" sldId="270"/>
            <ac:picMk id="5" creationId="{480AED6F-6648-7A69-FD17-2DB0B8AEB324}"/>
          </ac:picMkLst>
        </pc:picChg>
        <pc:cxnChg chg="add">
          <ac:chgData name="Flynn, Corey Suzanne" userId="befbaec8-2970-4432-b8b5-8c0a4c4b1588" providerId="ADAL" clId="{0E699BAB-72F0-44FA-B615-C0B2BB075132}" dt="2023-11-05T17:01:14.391" v="7176" actId="26606"/>
          <ac:cxnSpMkLst>
            <pc:docMk/>
            <pc:sldMk cId="3909108586" sldId="270"/>
            <ac:cxnSpMk id="12" creationId="{F0748755-DDBC-46D0-91EC-1212A8EE2B40}"/>
          </ac:cxnSpMkLst>
        </pc:cxnChg>
      </pc:sldChg>
      <pc:sldChg chg="addSp modSp mod setBg">
        <pc:chgData name="Flynn, Corey Suzanne" userId="befbaec8-2970-4432-b8b5-8c0a4c4b1588" providerId="ADAL" clId="{0E699BAB-72F0-44FA-B615-C0B2BB075132}" dt="2023-11-05T17:01:51.660" v="7196" actId="403"/>
        <pc:sldMkLst>
          <pc:docMk/>
          <pc:sldMk cId="2259835226" sldId="271"/>
        </pc:sldMkLst>
        <pc:spChg chg="mod">
          <ac:chgData name="Flynn, Corey Suzanne" userId="befbaec8-2970-4432-b8b5-8c0a4c4b1588" providerId="ADAL" clId="{0E699BAB-72F0-44FA-B615-C0B2BB075132}" dt="2023-11-05T17:01:35.558" v="7186" actId="26606"/>
          <ac:spMkLst>
            <pc:docMk/>
            <pc:sldMk cId="2259835226" sldId="271"/>
            <ac:spMk id="2" creationId="{06B8209F-24A1-3B05-FB2D-69D3D5E34B90}"/>
          </ac:spMkLst>
        </pc:spChg>
        <pc:spChg chg="mod">
          <ac:chgData name="Flynn, Corey Suzanne" userId="befbaec8-2970-4432-b8b5-8c0a4c4b1588" providerId="ADAL" clId="{0E699BAB-72F0-44FA-B615-C0B2BB075132}" dt="2023-11-05T17:01:51.660" v="7196" actId="403"/>
          <ac:spMkLst>
            <pc:docMk/>
            <pc:sldMk cId="2259835226" sldId="271"/>
            <ac:spMk id="3" creationId="{98AEB39F-D1B7-4D6D-F837-30959526DAE0}"/>
          </ac:spMkLst>
        </pc:spChg>
        <pc:spChg chg="add">
          <ac:chgData name="Flynn, Corey Suzanne" userId="befbaec8-2970-4432-b8b5-8c0a4c4b1588" providerId="ADAL" clId="{0E699BAB-72F0-44FA-B615-C0B2BB075132}" dt="2023-11-05T17:01:35.558" v="7186" actId="26606"/>
          <ac:spMkLst>
            <pc:docMk/>
            <pc:sldMk cId="2259835226" sldId="271"/>
            <ac:spMk id="10" creationId="{A3B168A7-66FE-4359-9866-CBB841A729E6}"/>
          </ac:spMkLst>
        </pc:spChg>
        <pc:picChg chg="add mod">
          <ac:chgData name="Flynn, Corey Suzanne" userId="befbaec8-2970-4432-b8b5-8c0a4c4b1588" providerId="ADAL" clId="{0E699BAB-72F0-44FA-B615-C0B2BB075132}" dt="2023-11-05T17:01:35.558" v="7186" actId="26606"/>
          <ac:picMkLst>
            <pc:docMk/>
            <pc:sldMk cId="2259835226" sldId="271"/>
            <ac:picMk id="5" creationId="{59B880D3-79E4-BBB3-581F-B57A2D37DC22}"/>
          </ac:picMkLst>
        </pc:picChg>
        <pc:cxnChg chg="add">
          <ac:chgData name="Flynn, Corey Suzanne" userId="befbaec8-2970-4432-b8b5-8c0a4c4b1588" providerId="ADAL" clId="{0E699BAB-72F0-44FA-B615-C0B2BB075132}" dt="2023-11-05T17:01:35.558" v="7186" actId="26606"/>
          <ac:cxnSpMkLst>
            <pc:docMk/>
            <pc:sldMk cId="2259835226" sldId="271"/>
            <ac:cxnSpMk id="12" creationId="{F0748755-DDBC-46D0-91EC-1212A8EE2B40}"/>
          </ac:cxnSpMkLst>
        </pc:cxnChg>
      </pc:sldChg>
      <pc:sldChg chg="ord modNotesTx">
        <pc:chgData name="Flynn, Corey Suzanne" userId="befbaec8-2970-4432-b8b5-8c0a4c4b1588" providerId="ADAL" clId="{0E699BAB-72F0-44FA-B615-C0B2BB075132}" dt="2023-11-05T16:53:12.949" v="6539" actId="20577"/>
        <pc:sldMkLst>
          <pc:docMk/>
          <pc:sldMk cId="31368126" sldId="272"/>
        </pc:sldMkLst>
      </pc:sldChg>
      <pc:sldChg chg="addSp delSp modSp new mod ord setBg addAnim delAnim modNotesTx">
        <pc:chgData name="Flynn, Corey Suzanne" userId="befbaec8-2970-4432-b8b5-8c0a4c4b1588" providerId="ADAL" clId="{0E699BAB-72F0-44FA-B615-C0B2BB075132}" dt="2023-11-05T16:28:11.198" v="4756" actId="33524"/>
        <pc:sldMkLst>
          <pc:docMk/>
          <pc:sldMk cId="1150603880" sldId="273"/>
        </pc:sldMkLst>
        <pc:spChg chg="mod">
          <ac:chgData name="Flynn, Corey Suzanne" userId="befbaec8-2970-4432-b8b5-8c0a4c4b1588" providerId="ADAL" clId="{0E699BAB-72F0-44FA-B615-C0B2BB075132}" dt="2023-11-05T00:44:23.219" v="843" actId="26606"/>
          <ac:spMkLst>
            <pc:docMk/>
            <pc:sldMk cId="1150603880" sldId="273"/>
            <ac:spMk id="2" creationId="{EEA24B59-3FE6-F6EC-8981-E1F2E115C89B}"/>
          </ac:spMkLst>
        </pc:spChg>
        <pc:spChg chg="del">
          <ac:chgData name="Flynn, Corey Suzanne" userId="befbaec8-2970-4432-b8b5-8c0a4c4b1588" providerId="ADAL" clId="{0E699BAB-72F0-44FA-B615-C0B2BB075132}" dt="2023-11-05T00:43:04.749" v="824" actId="478"/>
          <ac:spMkLst>
            <pc:docMk/>
            <pc:sldMk cId="1150603880" sldId="273"/>
            <ac:spMk id="3" creationId="{33E14DB2-F377-5542-0822-5C034D457D9C}"/>
          </ac:spMkLst>
        </pc:spChg>
        <pc:spChg chg="add del mod">
          <ac:chgData name="Flynn, Corey Suzanne" userId="befbaec8-2970-4432-b8b5-8c0a4c4b1588" providerId="ADAL" clId="{0E699BAB-72F0-44FA-B615-C0B2BB075132}" dt="2023-11-05T16:20:57.429" v="3111" actId="478"/>
          <ac:spMkLst>
            <pc:docMk/>
            <pc:sldMk cId="1150603880" sldId="273"/>
            <ac:spMk id="6" creationId="{F2EFEAEF-DD82-7372-C059-5589559B80CD}"/>
          </ac:spMkLst>
        </pc:spChg>
        <pc:spChg chg="add del">
          <ac:chgData name="Flynn, Corey Suzanne" userId="befbaec8-2970-4432-b8b5-8c0a4c4b1588" providerId="ADAL" clId="{0E699BAB-72F0-44FA-B615-C0B2BB075132}" dt="2023-11-05T00:44:23.219" v="843" actId="26606"/>
          <ac:spMkLst>
            <pc:docMk/>
            <pc:sldMk cId="1150603880" sldId="273"/>
            <ac:spMk id="16" creationId="{902D1A37-7C2A-4258-95A8-919D781C6992}"/>
          </ac:spMkLst>
        </pc:spChg>
        <pc:picChg chg="add del mod">
          <ac:chgData name="Flynn, Corey Suzanne" userId="befbaec8-2970-4432-b8b5-8c0a4c4b1588" providerId="ADAL" clId="{0E699BAB-72F0-44FA-B615-C0B2BB075132}" dt="2023-11-05T15:27:55.014" v="2123" actId="21"/>
          <ac:picMkLst>
            <pc:docMk/>
            <pc:sldMk cId="1150603880" sldId="273"/>
            <ac:picMk id="4" creationId="{00C40E7F-7748-1CBA-6696-811B60396F5A}"/>
          </ac:picMkLst>
        </pc:picChg>
        <pc:picChg chg="add mod ord">
          <ac:chgData name="Flynn, Corey Suzanne" userId="befbaec8-2970-4432-b8b5-8c0a4c4b1588" providerId="ADAL" clId="{0E699BAB-72F0-44FA-B615-C0B2BB075132}" dt="2023-11-05T16:22:30.163" v="3120" actId="1076"/>
          <ac:picMkLst>
            <pc:docMk/>
            <pc:sldMk cId="1150603880" sldId="273"/>
            <ac:picMk id="5" creationId="{112EE2F7-AED5-E4D5-561C-8E5C5ED9F775}"/>
          </ac:picMkLst>
        </pc:picChg>
        <pc:picChg chg="add del mod">
          <ac:chgData name="Flynn, Corey Suzanne" userId="befbaec8-2970-4432-b8b5-8c0a4c4b1588" providerId="ADAL" clId="{0E699BAB-72F0-44FA-B615-C0B2BB075132}" dt="2023-11-05T00:44:33.259" v="844" actId="478"/>
          <ac:picMkLst>
            <pc:docMk/>
            <pc:sldMk cId="1150603880" sldId="273"/>
            <ac:picMk id="7" creationId="{2859490A-81BF-BCB3-3658-6C00C4F99B74}"/>
          </ac:picMkLst>
        </pc:picChg>
        <pc:picChg chg="add mod modCrop">
          <ac:chgData name="Flynn, Corey Suzanne" userId="befbaec8-2970-4432-b8b5-8c0a4c4b1588" providerId="ADAL" clId="{0E699BAB-72F0-44FA-B615-C0B2BB075132}" dt="2023-11-05T16:22:27.183" v="3119" actId="14100"/>
          <ac:picMkLst>
            <pc:docMk/>
            <pc:sldMk cId="1150603880" sldId="273"/>
            <ac:picMk id="8" creationId="{311AE353-ACA9-C22B-7E2A-DFF06751E489}"/>
          </ac:picMkLst>
        </pc:picChg>
        <pc:picChg chg="add mod">
          <ac:chgData name="Flynn, Corey Suzanne" userId="befbaec8-2970-4432-b8b5-8c0a4c4b1588" providerId="ADAL" clId="{0E699BAB-72F0-44FA-B615-C0B2BB075132}" dt="2023-11-05T16:22:32.900" v="3121" actId="1076"/>
          <ac:picMkLst>
            <pc:docMk/>
            <pc:sldMk cId="1150603880" sldId="273"/>
            <ac:picMk id="9" creationId="{D8E1AB87-37F3-B51F-CA1E-BF77411BDA40}"/>
          </ac:picMkLst>
        </pc:picChg>
        <pc:cxnChg chg="add del">
          <ac:chgData name="Flynn, Corey Suzanne" userId="befbaec8-2970-4432-b8b5-8c0a4c4b1588" providerId="ADAL" clId="{0E699BAB-72F0-44FA-B615-C0B2BB075132}" dt="2023-11-05T00:44:23.219" v="843" actId="26606"/>
          <ac:cxnSpMkLst>
            <pc:docMk/>
            <pc:sldMk cId="1150603880" sldId="273"/>
            <ac:cxnSpMk id="14" creationId="{D8689CE0-64D2-447C-9C1F-872D111D8AC3}"/>
          </ac:cxnSpMkLst>
        </pc:cxnChg>
        <pc:cxnChg chg="add del">
          <ac:chgData name="Flynn, Corey Suzanne" userId="befbaec8-2970-4432-b8b5-8c0a4c4b1588" providerId="ADAL" clId="{0E699BAB-72F0-44FA-B615-C0B2BB075132}" dt="2023-11-05T00:44:23.219" v="843" actId="26606"/>
          <ac:cxnSpMkLst>
            <pc:docMk/>
            <pc:sldMk cId="1150603880" sldId="273"/>
            <ac:cxnSpMk id="18" creationId="{B0AA360F-DECB-4836-8FB6-22C4BC3FB02D}"/>
          </ac:cxnSpMkLst>
        </pc:cxnChg>
      </pc:sldChg>
      <pc:sldChg chg="modSp new del mod ord">
        <pc:chgData name="Flynn, Corey Suzanne" userId="befbaec8-2970-4432-b8b5-8c0a4c4b1588" providerId="ADAL" clId="{0E699BAB-72F0-44FA-B615-C0B2BB075132}" dt="2023-11-05T16:33:30.651" v="5626" actId="2696"/>
        <pc:sldMkLst>
          <pc:docMk/>
          <pc:sldMk cId="2018173309" sldId="274"/>
        </pc:sldMkLst>
        <pc:spChg chg="mod">
          <ac:chgData name="Flynn, Corey Suzanne" userId="befbaec8-2970-4432-b8b5-8c0a4c4b1588" providerId="ADAL" clId="{0E699BAB-72F0-44FA-B615-C0B2BB075132}" dt="2023-11-05T16:32:36.762" v="5620" actId="20577"/>
          <ac:spMkLst>
            <pc:docMk/>
            <pc:sldMk cId="2018173309" sldId="274"/>
            <ac:spMk id="2" creationId="{4FD4DCAB-3F2B-A38A-B9FC-DF501A2B4CBF}"/>
          </ac:spMkLst>
        </pc:spChg>
        <pc:spChg chg="mod">
          <ac:chgData name="Flynn, Corey Suzanne" userId="befbaec8-2970-4432-b8b5-8c0a4c4b1588" providerId="ADAL" clId="{0E699BAB-72F0-44FA-B615-C0B2BB075132}" dt="2023-11-05T01:05:42.626" v="2066" actId="6549"/>
          <ac:spMkLst>
            <pc:docMk/>
            <pc:sldMk cId="2018173309" sldId="274"/>
            <ac:spMk id="3" creationId="{91163E97-7510-E937-8EB4-31724F1A015C}"/>
          </ac:spMkLst>
        </pc:spChg>
      </pc:sldChg>
      <pc:sldChg chg="addSp delSp modSp new mod ord modNotesTx">
        <pc:chgData name="Flynn, Corey Suzanne" userId="befbaec8-2970-4432-b8b5-8c0a4c4b1588" providerId="ADAL" clId="{0E699BAB-72F0-44FA-B615-C0B2BB075132}" dt="2023-11-05T17:00:07.834" v="7137" actId="20577"/>
        <pc:sldMkLst>
          <pc:docMk/>
          <pc:sldMk cId="3626148569" sldId="275"/>
        </pc:sldMkLst>
        <pc:spChg chg="del">
          <ac:chgData name="Flynn, Corey Suzanne" userId="befbaec8-2970-4432-b8b5-8c0a4c4b1588" providerId="ADAL" clId="{0E699BAB-72F0-44FA-B615-C0B2BB075132}" dt="2023-11-05T00:39:23.589" v="803" actId="478"/>
          <ac:spMkLst>
            <pc:docMk/>
            <pc:sldMk cId="3626148569" sldId="275"/>
            <ac:spMk id="2" creationId="{E83CF56C-5CCF-F433-B2E0-7C42D1E0F827}"/>
          </ac:spMkLst>
        </pc:spChg>
        <pc:spChg chg="del">
          <ac:chgData name="Flynn, Corey Suzanne" userId="befbaec8-2970-4432-b8b5-8c0a4c4b1588" providerId="ADAL" clId="{0E699BAB-72F0-44FA-B615-C0B2BB075132}" dt="2023-11-05T00:39:17.717" v="802" actId="22"/>
          <ac:spMkLst>
            <pc:docMk/>
            <pc:sldMk cId="3626148569" sldId="275"/>
            <ac:spMk id="3" creationId="{6AFA4F83-6562-BFCC-05A1-1633CEDA5F1D}"/>
          </ac:spMkLst>
        </pc:spChg>
        <pc:picChg chg="add mod ord">
          <ac:chgData name="Flynn, Corey Suzanne" userId="befbaec8-2970-4432-b8b5-8c0a4c4b1588" providerId="ADAL" clId="{0E699BAB-72F0-44FA-B615-C0B2BB075132}" dt="2023-11-05T00:39:30.997" v="805" actId="1076"/>
          <ac:picMkLst>
            <pc:docMk/>
            <pc:sldMk cId="3626148569" sldId="275"/>
            <ac:picMk id="5" creationId="{DC929F91-E621-6DCE-488D-733C84B4FD34}"/>
          </ac:picMkLst>
        </pc:picChg>
      </pc:sldChg>
      <pc:sldChg chg="addSp modSp new mod ord setBg modNotesTx">
        <pc:chgData name="Flynn, Corey Suzanne" userId="befbaec8-2970-4432-b8b5-8c0a4c4b1588" providerId="ADAL" clId="{0E699BAB-72F0-44FA-B615-C0B2BB075132}" dt="2023-11-05T17:00:20.222" v="7165" actId="20577"/>
        <pc:sldMkLst>
          <pc:docMk/>
          <pc:sldMk cId="2172757472" sldId="276"/>
        </pc:sldMkLst>
        <pc:spChg chg="mod">
          <ac:chgData name="Flynn, Corey Suzanne" userId="befbaec8-2970-4432-b8b5-8c0a4c4b1588" providerId="ADAL" clId="{0E699BAB-72F0-44FA-B615-C0B2BB075132}" dt="2023-11-05T15:43:44.484" v="2972" actId="1076"/>
          <ac:spMkLst>
            <pc:docMk/>
            <pc:sldMk cId="2172757472" sldId="276"/>
            <ac:spMk id="2" creationId="{CE53F693-4A79-FC9E-D305-659FCAB890C2}"/>
          </ac:spMkLst>
        </pc:spChg>
        <pc:spChg chg="mod">
          <ac:chgData name="Flynn, Corey Suzanne" userId="befbaec8-2970-4432-b8b5-8c0a4c4b1588" providerId="ADAL" clId="{0E699BAB-72F0-44FA-B615-C0B2BB075132}" dt="2023-11-05T15:44:42.456" v="2990" actId="27636"/>
          <ac:spMkLst>
            <pc:docMk/>
            <pc:sldMk cId="2172757472" sldId="276"/>
            <ac:spMk id="3" creationId="{340139A0-2008-3342-A861-48486E897F30}"/>
          </ac:spMkLst>
        </pc:spChg>
        <pc:spChg chg="add">
          <ac:chgData name="Flynn, Corey Suzanne" userId="befbaec8-2970-4432-b8b5-8c0a4c4b1588" providerId="ADAL" clId="{0E699BAB-72F0-44FA-B615-C0B2BB075132}" dt="2023-11-05T15:43:37.611" v="2971" actId="26606"/>
          <ac:spMkLst>
            <pc:docMk/>
            <pc:sldMk cId="2172757472" sldId="276"/>
            <ac:spMk id="10" creationId="{40DC026F-444B-46C9-BCBE-329183BF5FE0}"/>
          </ac:spMkLst>
        </pc:spChg>
        <pc:picChg chg="add mod">
          <ac:chgData name="Flynn, Corey Suzanne" userId="befbaec8-2970-4432-b8b5-8c0a4c4b1588" providerId="ADAL" clId="{0E699BAB-72F0-44FA-B615-C0B2BB075132}" dt="2023-11-05T15:43:37.611" v="2971" actId="26606"/>
          <ac:picMkLst>
            <pc:docMk/>
            <pc:sldMk cId="2172757472" sldId="276"/>
            <ac:picMk id="5" creationId="{D36A35FD-ABB9-B9A4-8021-3B20F3F7CEB4}"/>
          </ac:picMkLst>
        </pc:picChg>
        <pc:cxnChg chg="add">
          <ac:chgData name="Flynn, Corey Suzanne" userId="befbaec8-2970-4432-b8b5-8c0a4c4b1588" providerId="ADAL" clId="{0E699BAB-72F0-44FA-B615-C0B2BB075132}" dt="2023-11-05T15:43:37.611" v="2971" actId="26606"/>
          <ac:cxnSpMkLst>
            <pc:docMk/>
            <pc:sldMk cId="2172757472" sldId="276"/>
            <ac:cxnSpMk id="12" creationId="{F0748755-DDBC-46D0-91EC-1212A8EE2B40}"/>
          </ac:cxnSpMkLst>
        </pc:cxnChg>
      </pc:sldChg>
      <pc:sldChg chg="addSp delSp modSp new mod ord setBg">
        <pc:chgData name="Flynn, Corey Suzanne" userId="befbaec8-2970-4432-b8b5-8c0a4c4b1588" providerId="ADAL" clId="{0E699BAB-72F0-44FA-B615-C0B2BB075132}" dt="2023-11-05T17:00:47.905" v="7170" actId="1076"/>
        <pc:sldMkLst>
          <pc:docMk/>
          <pc:sldMk cId="1668503255" sldId="277"/>
        </pc:sldMkLst>
        <pc:spChg chg="mod">
          <ac:chgData name="Flynn, Corey Suzanne" userId="befbaec8-2970-4432-b8b5-8c0a4c4b1588" providerId="ADAL" clId="{0E699BAB-72F0-44FA-B615-C0B2BB075132}" dt="2023-11-05T17:00:38.626" v="7166" actId="26606"/>
          <ac:spMkLst>
            <pc:docMk/>
            <pc:sldMk cId="1668503255" sldId="277"/>
            <ac:spMk id="2" creationId="{FD5E0B6F-2B0C-41FF-76E8-AD8269411AB0}"/>
          </ac:spMkLst>
        </pc:spChg>
        <pc:spChg chg="mod">
          <ac:chgData name="Flynn, Corey Suzanne" userId="befbaec8-2970-4432-b8b5-8c0a4c4b1588" providerId="ADAL" clId="{0E699BAB-72F0-44FA-B615-C0B2BB075132}" dt="2023-11-05T17:00:47.905" v="7170" actId="1076"/>
          <ac:spMkLst>
            <pc:docMk/>
            <pc:sldMk cId="1668503255" sldId="277"/>
            <ac:spMk id="3" creationId="{4C522FF5-8F4F-CAEE-ECE3-3230324B4A32}"/>
          </ac:spMkLst>
        </pc:spChg>
        <pc:spChg chg="add del">
          <ac:chgData name="Flynn, Corey Suzanne" userId="befbaec8-2970-4432-b8b5-8c0a4c4b1588" providerId="ADAL" clId="{0E699BAB-72F0-44FA-B615-C0B2BB075132}" dt="2023-11-05T17:00:38.626" v="7166" actId="26606"/>
          <ac:spMkLst>
            <pc:docMk/>
            <pc:sldMk cId="1668503255" sldId="277"/>
            <ac:spMk id="9" creationId="{40DC026F-444B-46C9-BCBE-329183BF5FE0}"/>
          </ac:spMkLst>
        </pc:spChg>
        <pc:spChg chg="add">
          <ac:chgData name="Flynn, Corey Suzanne" userId="befbaec8-2970-4432-b8b5-8c0a4c4b1588" providerId="ADAL" clId="{0E699BAB-72F0-44FA-B615-C0B2BB075132}" dt="2023-11-05T17:00:38.626" v="7166" actId="26606"/>
          <ac:spMkLst>
            <pc:docMk/>
            <pc:sldMk cId="1668503255" sldId="277"/>
            <ac:spMk id="16" creationId="{A3B168A7-66FE-4359-9866-CBB841A729E6}"/>
          </ac:spMkLst>
        </pc:spChg>
        <pc:picChg chg="add mod">
          <ac:chgData name="Flynn, Corey Suzanne" userId="befbaec8-2970-4432-b8b5-8c0a4c4b1588" providerId="ADAL" clId="{0E699BAB-72F0-44FA-B615-C0B2BB075132}" dt="2023-11-05T17:00:38.626" v="7166" actId="26606"/>
          <ac:picMkLst>
            <pc:docMk/>
            <pc:sldMk cId="1668503255" sldId="277"/>
            <ac:picMk id="4" creationId="{F4323ECB-486E-3F7D-21A5-9E8139BC6D9C}"/>
          </ac:picMkLst>
        </pc:picChg>
        <pc:cxnChg chg="add del">
          <ac:chgData name="Flynn, Corey Suzanne" userId="befbaec8-2970-4432-b8b5-8c0a4c4b1588" providerId="ADAL" clId="{0E699BAB-72F0-44FA-B615-C0B2BB075132}" dt="2023-11-05T17:00:38.626" v="7166" actId="26606"/>
          <ac:cxnSpMkLst>
            <pc:docMk/>
            <pc:sldMk cId="1668503255" sldId="277"/>
            <ac:cxnSpMk id="11" creationId="{F0748755-DDBC-46D0-91EC-1212A8EE2B40}"/>
          </ac:cxnSpMkLst>
        </pc:cxnChg>
        <pc:cxnChg chg="add">
          <ac:chgData name="Flynn, Corey Suzanne" userId="befbaec8-2970-4432-b8b5-8c0a4c4b1588" providerId="ADAL" clId="{0E699BAB-72F0-44FA-B615-C0B2BB075132}" dt="2023-11-05T17:00:38.626" v="7166" actId="26606"/>
          <ac:cxnSpMkLst>
            <pc:docMk/>
            <pc:sldMk cId="1668503255" sldId="277"/>
            <ac:cxnSpMk id="18" creationId="{F0748755-DDBC-46D0-91EC-1212A8EE2B40}"/>
          </ac:cxnSpMkLst>
        </pc:cxnChg>
      </pc:sldChg>
      <pc:sldChg chg="modSp new mod ord modNotesTx">
        <pc:chgData name="Flynn, Corey Suzanne" userId="befbaec8-2970-4432-b8b5-8c0a4c4b1588" providerId="ADAL" clId="{0E699BAB-72F0-44FA-B615-C0B2BB075132}" dt="2023-11-05T16:43:46.317" v="6437" actId="27636"/>
        <pc:sldMkLst>
          <pc:docMk/>
          <pc:sldMk cId="2749681521" sldId="278"/>
        </pc:sldMkLst>
        <pc:spChg chg="mod">
          <ac:chgData name="Flynn, Corey Suzanne" userId="befbaec8-2970-4432-b8b5-8c0a4c4b1588" providerId="ADAL" clId="{0E699BAB-72F0-44FA-B615-C0B2BB075132}" dt="2023-11-05T15:37:59.344" v="2761" actId="1076"/>
          <ac:spMkLst>
            <pc:docMk/>
            <pc:sldMk cId="2749681521" sldId="278"/>
            <ac:spMk id="2" creationId="{C90AD954-CEBA-65A6-EEDD-E13C81C1BEE1}"/>
          </ac:spMkLst>
        </pc:spChg>
        <pc:spChg chg="mod">
          <ac:chgData name="Flynn, Corey Suzanne" userId="befbaec8-2970-4432-b8b5-8c0a4c4b1588" providerId="ADAL" clId="{0E699BAB-72F0-44FA-B615-C0B2BB075132}" dt="2023-11-05T16:43:46.317" v="6437" actId="27636"/>
          <ac:spMkLst>
            <pc:docMk/>
            <pc:sldMk cId="2749681521" sldId="278"/>
            <ac:spMk id="3" creationId="{5B36DD51-C244-57C3-A6F2-1A8E49BE0F27}"/>
          </ac:spMkLst>
        </pc:spChg>
      </pc:sldChg>
      <pc:sldChg chg="addSp delSp modSp new mod ord setBg modNotesTx">
        <pc:chgData name="Flynn, Corey Suzanne" userId="befbaec8-2970-4432-b8b5-8c0a4c4b1588" providerId="ADAL" clId="{0E699BAB-72F0-44FA-B615-C0B2BB075132}" dt="2023-11-05T16:55:45.506" v="6693" actId="20577"/>
        <pc:sldMkLst>
          <pc:docMk/>
          <pc:sldMk cId="15141206" sldId="279"/>
        </pc:sldMkLst>
        <pc:spChg chg="mod">
          <ac:chgData name="Flynn, Corey Suzanne" userId="befbaec8-2970-4432-b8b5-8c0a4c4b1588" providerId="ADAL" clId="{0E699BAB-72F0-44FA-B615-C0B2BB075132}" dt="2023-11-05T16:33:14.755" v="5622" actId="26606"/>
          <ac:spMkLst>
            <pc:docMk/>
            <pc:sldMk cId="15141206" sldId="279"/>
            <ac:spMk id="2" creationId="{B46001F1-059F-15C0-0402-0E9C72B3F8CE}"/>
          </ac:spMkLst>
        </pc:spChg>
        <pc:spChg chg="del mod">
          <ac:chgData name="Flynn, Corey Suzanne" userId="befbaec8-2970-4432-b8b5-8c0a4c4b1588" providerId="ADAL" clId="{0E699BAB-72F0-44FA-B615-C0B2BB075132}" dt="2023-11-05T16:32:27.723" v="5591" actId="21"/>
          <ac:spMkLst>
            <pc:docMk/>
            <pc:sldMk cId="15141206" sldId="279"/>
            <ac:spMk id="3" creationId="{AEC7B66D-5C19-11A7-6F47-F413CA71E8CB}"/>
          </ac:spMkLst>
        </pc:spChg>
        <pc:spChg chg="add del mod">
          <ac:chgData name="Flynn, Corey Suzanne" userId="befbaec8-2970-4432-b8b5-8c0a4c4b1588" providerId="ADAL" clId="{0E699BAB-72F0-44FA-B615-C0B2BB075132}" dt="2023-11-05T16:33:09.391" v="5621"/>
          <ac:spMkLst>
            <pc:docMk/>
            <pc:sldMk cId="15141206" sldId="279"/>
            <ac:spMk id="5" creationId="{DA16ED6C-FC4E-DB38-44DB-54C9574AC0F9}"/>
          </ac:spMkLst>
        </pc:spChg>
        <pc:spChg chg="add">
          <ac:chgData name="Flynn, Corey Suzanne" userId="befbaec8-2970-4432-b8b5-8c0a4c4b1588" providerId="ADAL" clId="{0E699BAB-72F0-44FA-B615-C0B2BB075132}" dt="2023-11-05T16:33:14.755" v="5622" actId="26606"/>
          <ac:spMkLst>
            <pc:docMk/>
            <pc:sldMk cId="15141206" sldId="279"/>
            <ac:spMk id="13" creationId="{511C99DC-C3C5-4EBE-91DD-345109C3D6E0}"/>
          </ac:spMkLst>
        </pc:spChg>
        <pc:picChg chg="add mod">
          <ac:chgData name="Flynn, Corey Suzanne" userId="befbaec8-2970-4432-b8b5-8c0a4c4b1588" providerId="ADAL" clId="{0E699BAB-72F0-44FA-B615-C0B2BB075132}" dt="2023-11-05T16:33:22.682" v="5625" actId="14100"/>
          <ac:picMkLst>
            <pc:docMk/>
            <pc:sldMk cId="15141206" sldId="279"/>
            <ac:picMk id="6" creationId="{0E8EDF8A-F06D-4D4E-77CA-3EF43A49A170}"/>
          </ac:picMkLst>
        </pc:picChg>
        <pc:cxnChg chg="add">
          <ac:chgData name="Flynn, Corey Suzanne" userId="befbaec8-2970-4432-b8b5-8c0a4c4b1588" providerId="ADAL" clId="{0E699BAB-72F0-44FA-B615-C0B2BB075132}" dt="2023-11-05T16:33:14.755" v="5622" actId="26606"/>
          <ac:cxnSpMkLst>
            <pc:docMk/>
            <pc:sldMk cId="15141206" sldId="279"/>
            <ac:cxnSpMk id="11" creationId="{D8689CE0-64D2-447C-9C1F-872D111D8AC3}"/>
          </ac:cxnSpMkLst>
        </pc:cxnChg>
        <pc:cxnChg chg="add">
          <ac:chgData name="Flynn, Corey Suzanne" userId="befbaec8-2970-4432-b8b5-8c0a4c4b1588" providerId="ADAL" clId="{0E699BAB-72F0-44FA-B615-C0B2BB075132}" dt="2023-11-05T16:33:14.755" v="5622" actId="26606"/>
          <ac:cxnSpMkLst>
            <pc:docMk/>
            <pc:sldMk cId="15141206" sldId="279"/>
            <ac:cxnSpMk id="15" creationId="{B0AA360F-DECB-4836-8FB6-22C4BC3FB02D}"/>
          </ac:cxnSpMkLst>
        </pc:cxnChg>
      </pc:sldChg>
      <pc:sldChg chg="modSp new mod">
        <pc:chgData name="Flynn, Corey Suzanne" userId="befbaec8-2970-4432-b8b5-8c0a4c4b1588" providerId="ADAL" clId="{0E699BAB-72F0-44FA-B615-C0B2BB075132}" dt="2023-11-05T17:03:58.142" v="7288" actId="20577"/>
        <pc:sldMkLst>
          <pc:docMk/>
          <pc:sldMk cId="1410309599" sldId="280"/>
        </pc:sldMkLst>
        <pc:spChg chg="mod">
          <ac:chgData name="Flynn, Corey Suzanne" userId="befbaec8-2970-4432-b8b5-8c0a4c4b1588" providerId="ADAL" clId="{0E699BAB-72F0-44FA-B615-C0B2BB075132}" dt="2023-11-05T17:02:32.897" v="7213" actId="20577"/>
          <ac:spMkLst>
            <pc:docMk/>
            <pc:sldMk cId="1410309599" sldId="280"/>
            <ac:spMk id="2" creationId="{EC75040E-B63D-6568-BF06-9034BDA24A12}"/>
          </ac:spMkLst>
        </pc:spChg>
        <pc:spChg chg="mod">
          <ac:chgData name="Flynn, Corey Suzanne" userId="befbaec8-2970-4432-b8b5-8c0a4c4b1588" providerId="ADAL" clId="{0E699BAB-72F0-44FA-B615-C0B2BB075132}" dt="2023-11-05T17:03:58.142" v="7288" actId="20577"/>
          <ac:spMkLst>
            <pc:docMk/>
            <pc:sldMk cId="1410309599" sldId="280"/>
            <ac:spMk id="3" creationId="{0A4258D8-E428-A537-E6FE-FDF4B6E314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E18F6-80AA-41E1-B213-0737CF4E9C87}"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0F43A-19A5-40A4-84E0-F82159B17B60}" type="slidenum">
              <a:rPr lang="en-US" smtClean="0"/>
              <a:t>‹#›</a:t>
            </a:fld>
            <a:endParaRPr lang="en-US"/>
          </a:p>
        </p:txBody>
      </p:sp>
    </p:spTree>
    <p:extLst>
      <p:ext uri="{BB962C8B-B14F-4D97-AF65-F5344CB8AC3E}">
        <p14:creationId xmlns:p14="http://schemas.microsoft.com/office/powerpoint/2010/main" val="147397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grew up in Northern California. My father’s family had a large rice farm north of Sacramento. My mother’s family had a cherry orchard. I grew up eating fresh fruits and vegetables picked right outside our front door. When we moved to Pittsburgh is when I really think my obsession with food started. I started by going back to school at CCAC to become a Certified Dietary Manager, Certified Food Protection Professional, and Dietetic Technician. I worked with the Food Service Director at Mt Lebanon High School to build the compost station in the new cafeteria and then went to work for Women Infant Children for the county. But, I wanted to make more of an impact, so I went back to school for my Masters in Public Policy and Management at GSPIA. During my time at GSPIA I became obsessed with food policy and the idea of a sustainable food system and what that looked like in an urban and suburban community like Pittsburgh. Long story short, I decided to go for my doctorate which I am working on right now. I started out looking at sustainable food systems and realized you cannot have a sustainable food system if one person is hungry. A population that is often overlook is our college students so that is my current research focus. I teach cooking classes at Phipps, and I teach a course called Introduction to Sustainable Food Systems.</a:t>
            </a:r>
          </a:p>
        </p:txBody>
      </p:sp>
      <p:sp>
        <p:nvSpPr>
          <p:cNvPr id="4" name="Slide Number Placeholder 3"/>
          <p:cNvSpPr>
            <a:spLocks noGrp="1"/>
          </p:cNvSpPr>
          <p:nvPr>
            <p:ph type="sldNum" sz="quarter" idx="5"/>
          </p:nvPr>
        </p:nvSpPr>
        <p:spPr/>
        <p:txBody>
          <a:bodyPr/>
          <a:lstStyle/>
          <a:p>
            <a:fld id="{ADE0F43A-19A5-40A4-84E0-F82159B17B60}" type="slidenum">
              <a:rPr lang="en-US" smtClean="0"/>
              <a:t>2</a:t>
            </a:fld>
            <a:endParaRPr lang="en-US"/>
          </a:p>
        </p:txBody>
      </p:sp>
    </p:spTree>
    <p:extLst>
      <p:ext uri="{BB962C8B-B14F-4D97-AF65-F5344CB8AC3E}">
        <p14:creationId xmlns:p14="http://schemas.microsoft.com/office/powerpoint/2010/main" val="13726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Amazing work is being done by community groups in the West End, the Hill District, Homewood, Wilkinsburg. United Way of Southwestern PA has been providing micro grants to community groups who are tackling food insecurity issues. One such group is a barber shop and Farm Girl Eb.</a:t>
            </a:r>
          </a:p>
        </p:txBody>
      </p:sp>
      <p:sp>
        <p:nvSpPr>
          <p:cNvPr id="4" name="Slide Number Placeholder 3"/>
          <p:cNvSpPr>
            <a:spLocks noGrp="1"/>
          </p:cNvSpPr>
          <p:nvPr>
            <p:ph type="sldNum" sz="quarter" idx="5"/>
          </p:nvPr>
        </p:nvSpPr>
        <p:spPr/>
        <p:txBody>
          <a:bodyPr/>
          <a:lstStyle/>
          <a:p>
            <a:fld id="{ADE0F43A-19A5-40A4-84E0-F82159B17B60}" type="slidenum">
              <a:rPr lang="en-US" smtClean="0"/>
              <a:t>12</a:t>
            </a:fld>
            <a:endParaRPr lang="en-US"/>
          </a:p>
        </p:txBody>
      </p:sp>
    </p:spTree>
    <p:extLst>
      <p:ext uri="{BB962C8B-B14F-4D97-AF65-F5344CB8AC3E}">
        <p14:creationId xmlns:p14="http://schemas.microsoft.com/office/powerpoint/2010/main" val="382023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food insecurity became my research focus when I started to dig further into what a sustainable food system is. I have my students read Dr. </a:t>
            </a:r>
            <a:r>
              <a:rPr lang="en-US" dirty="0" err="1"/>
              <a:t>Fanzo’s</a:t>
            </a:r>
            <a:r>
              <a:rPr lang="en-US" dirty="0"/>
              <a:t> book, Can Fixing Dinner Fix the Planet? For my class. It’s a fun read that explains the issue with our food system well. </a:t>
            </a:r>
          </a:p>
        </p:txBody>
      </p:sp>
      <p:sp>
        <p:nvSpPr>
          <p:cNvPr id="4" name="Slide Number Placeholder 3"/>
          <p:cNvSpPr>
            <a:spLocks noGrp="1"/>
          </p:cNvSpPr>
          <p:nvPr>
            <p:ph type="sldNum" sz="quarter" idx="5"/>
          </p:nvPr>
        </p:nvSpPr>
        <p:spPr/>
        <p:txBody>
          <a:bodyPr/>
          <a:lstStyle/>
          <a:p>
            <a:fld id="{ADE0F43A-19A5-40A4-84E0-F82159B17B60}" type="slidenum">
              <a:rPr lang="en-US" smtClean="0"/>
              <a:t>13</a:t>
            </a:fld>
            <a:endParaRPr lang="en-US"/>
          </a:p>
        </p:txBody>
      </p:sp>
    </p:spTree>
    <p:extLst>
      <p:ext uri="{BB962C8B-B14F-4D97-AF65-F5344CB8AC3E}">
        <p14:creationId xmlns:p14="http://schemas.microsoft.com/office/powerpoint/2010/main" val="373648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how a diet that is healthy for the environment is also better for you.</a:t>
            </a:r>
          </a:p>
        </p:txBody>
      </p:sp>
      <p:sp>
        <p:nvSpPr>
          <p:cNvPr id="4" name="Slide Number Placeholder 3"/>
          <p:cNvSpPr>
            <a:spLocks noGrp="1"/>
          </p:cNvSpPr>
          <p:nvPr>
            <p:ph type="sldNum" sz="quarter" idx="5"/>
          </p:nvPr>
        </p:nvSpPr>
        <p:spPr/>
        <p:txBody>
          <a:bodyPr/>
          <a:lstStyle/>
          <a:p>
            <a:fld id="{ADE0F43A-19A5-40A4-84E0-F82159B17B60}" type="slidenum">
              <a:rPr lang="en-US" smtClean="0"/>
              <a:t>14</a:t>
            </a:fld>
            <a:endParaRPr lang="en-US"/>
          </a:p>
        </p:txBody>
      </p:sp>
    </p:spTree>
    <p:extLst>
      <p:ext uri="{BB962C8B-B14F-4D97-AF65-F5344CB8AC3E}">
        <p14:creationId xmlns:p14="http://schemas.microsoft.com/office/powerpoint/2010/main" val="292169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food fuels our brain! These are just a few foods that are good for your body and your brain. </a:t>
            </a:r>
          </a:p>
          <a:p>
            <a:r>
              <a:rPr lang="en-US" dirty="0"/>
              <a:t>10% of adults in America consume their recommended daily serving of vegetables. Research suggests that ultra-processed, fried and sugary foods increase inflammation in the brain and heighten the risk of developing depression. </a:t>
            </a:r>
          </a:p>
        </p:txBody>
      </p:sp>
      <p:sp>
        <p:nvSpPr>
          <p:cNvPr id="4" name="Slide Number Placeholder 3"/>
          <p:cNvSpPr>
            <a:spLocks noGrp="1"/>
          </p:cNvSpPr>
          <p:nvPr>
            <p:ph type="sldNum" sz="quarter" idx="5"/>
          </p:nvPr>
        </p:nvSpPr>
        <p:spPr/>
        <p:txBody>
          <a:bodyPr/>
          <a:lstStyle/>
          <a:p>
            <a:fld id="{ADE0F43A-19A5-40A4-84E0-F82159B17B60}" type="slidenum">
              <a:rPr lang="en-US" smtClean="0"/>
              <a:t>15</a:t>
            </a:fld>
            <a:endParaRPr lang="en-US"/>
          </a:p>
        </p:txBody>
      </p:sp>
    </p:spTree>
    <p:extLst>
      <p:ext uri="{BB962C8B-B14F-4D97-AF65-F5344CB8AC3E}">
        <p14:creationId xmlns:p14="http://schemas.microsoft.com/office/powerpoint/2010/main" val="96730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F43A-19A5-40A4-84E0-F82159B17B60}" type="slidenum">
              <a:rPr lang="en-US" smtClean="0"/>
              <a:t>16</a:t>
            </a:fld>
            <a:endParaRPr lang="en-US"/>
          </a:p>
        </p:txBody>
      </p:sp>
    </p:spTree>
    <p:extLst>
      <p:ext uri="{BB962C8B-B14F-4D97-AF65-F5344CB8AC3E}">
        <p14:creationId xmlns:p14="http://schemas.microsoft.com/office/powerpoint/2010/main" val="2613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F43A-19A5-40A4-84E0-F82159B17B60}" type="slidenum">
              <a:rPr lang="en-US" smtClean="0"/>
              <a:t>17</a:t>
            </a:fld>
            <a:endParaRPr lang="en-US"/>
          </a:p>
        </p:txBody>
      </p:sp>
    </p:spTree>
    <p:extLst>
      <p:ext uri="{BB962C8B-B14F-4D97-AF65-F5344CB8AC3E}">
        <p14:creationId xmlns:p14="http://schemas.microsoft.com/office/powerpoint/2010/main" val="328404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F43A-19A5-40A4-84E0-F82159B17B60}" type="slidenum">
              <a:rPr lang="en-US" smtClean="0"/>
              <a:t>18</a:t>
            </a:fld>
            <a:endParaRPr lang="en-US"/>
          </a:p>
        </p:txBody>
      </p:sp>
    </p:spTree>
    <p:extLst>
      <p:ext uri="{BB962C8B-B14F-4D97-AF65-F5344CB8AC3E}">
        <p14:creationId xmlns:p14="http://schemas.microsoft.com/office/powerpoint/2010/main" val="381714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F43A-19A5-40A4-84E0-F82159B17B60}" type="slidenum">
              <a:rPr lang="en-US" smtClean="0"/>
              <a:t>19</a:t>
            </a:fld>
            <a:endParaRPr lang="en-US"/>
          </a:p>
        </p:txBody>
      </p:sp>
    </p:spTree>
    <p:extLst>
      <p:ext uri="{BB962C8B-B14F-4D97-AF65-F5344CB8AC3E}">
        <p14:creationId xmlns:p14="http://schemas.microsoft.com/office/powerpoint/2010/main" val="585464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F43A-19A5-40A4-84E0-F82159B17B60}" type="slidenum">
              <a:rPr lang="en-US" smtClean="0"/>
              <a:t>20</a:t>
            </a:fld>
            <a:endParaRPr lang="en-US"/>
          </a:p>
        </p:txBody>
      </p:sp>
    </p:spTree>
    <p:extLst>
      <p:ext uri="{BB962C8B-B14F-4D97-AF65-F5344CB8AC3E}">
        <p14:creationId xmlns:p14="http://schemas.microsoft.com/office/powerpoint/2010/main" val="239311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food?</a:t>
            </a:r>
          </a:p>
        </p:txBody>
      </p:sp>
      <p:sp>
        <p:nvSpPr>
          <p:cNvPr id="4" name="Slide Number Placeholder 3"/>
          <p:cNvSpPr>
            <a:spLocks noGrp="1"/>
          </p:cNvSpPr>
          <p:nvPr>
            <p:ph type="sldNum" sz="quarter" idx="5"/>
          </p:nvPr>
        </p:nvSpPr>
        <p:spPr/>
        <p:txBody>
          <a:bodyPr/>
          <a:lstStyle/>
          <a:p>
            <a:fld id="{ADE0F43A-19A5-40A4-84E0-F82159B17B60}" type="slidenum">
              <a:rPr lang="en-US" smtClean="0"/>
              <a:t>3</a:t>
            </a:fld>
            <a:endParaRPr lang="en-US"/>
          </a:p>
        </p:txBody>
      </p:sp>
    </p:spTree>
    <p:extLst>
      <p:ext uri="{BB962C8B-B14F-4D97-AF65-F5344CB8AC3E}">
        <p14:creationId xmlns:p14="http://schemas.microsoft.com/office/powerpoint/2010/main" val="351925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Food is diverse! There is so much about food! I am sure you have heard your food described as organic, non-GMO. Food is a big topic! Yesterday in my all-day doctoral class I was talking about food swamps and food apartheid with my classmates. They hadn’t heard about most of the terms I had mentioned. Food is important in so many ways.</a:t>
            </a:r>
          </a:p>
        </p:txBody>
      </p:sp>
      <p:sp>
        <p:nvSpPr>
          <p:cNvPr id="4" name="Slide Number Placeholder 3"/>
          <p:cNvSpPr>
            <a:spLocks noGrp="1"/>
          </p:cNvSpPr>
          <p:nvPr>
            <p:ph type="sldNum" sz="quarter" idx="5"/>
          </p:nvPr>
        </p:nvSpPr>
        <p:spPr/>
        <p:txBody>
          <a:bodyPr/>
          <a:lstStyle/>
          <a:p>
            <a:fld id="{ADE0F43A-19A5-40A4-84E0-F82159B17B60}" type="slidenum">
              <a:rPr lang="en-US" smtClean="0"/>
              <a:t>4</a:t>
            </a:fld>
            <a:endParaRPr lang="en-US"/>
          </a:p>
        </p:txBody>
      </p:sp>
    </p:spTree>
    <p:extLst>
      <p:ext uri="{BB962C8B-B14F-4D97-AF65-F5344CB8AC3E}">
        <p14:creationId xmlns:p14="http://schemas.microsoft.com/office/powerpoint/2010/main" val="226608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first, what is a sustainable food system?</a:t>
            </a:r>
          </a:p>
        </p:txBody>
      </p:sp>
      <p:sp>
        <p:nvSpPr>
          <p:cNvPr id="4" name="Slide Number Placeholder 3"/>
          <p:cNvSpPr>
            <a:spLocks noGrp="1"/>
          </p:cNvSpPr>
          <p:nvPr>
            <p:ph type="sldNum" sz="quarter" idx="5"/>
          </p:nvPr>
        </p:nvSpPr>
        <p:spPr/>
        <p:txBody>
          <a:bodyPr/>
          <a:lstStyle/>
          <a:p>
            <a:fld id="{ADE0F43A-19A5-40A4-84E0-F82159B17B60}" type="slidenum">
              <a:rPr lang="en-US" smtClean="0"/>
              <a:t>5</a:t>
            </a:fld>
            <a:endParaRPr lang="en-US"/>
          </a:p>
        </p:txBody>
      </p:sp>
    </p:spTree>
    <p:extLst>
      <p:ext uri="{BB962C8B-B14F-4D97-AF65-F5344CB8AC3E}">
        <p14:creationId xmlns:p14="http://schemas.microsoft.com/office/powerpoint/2010/main" val="36543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Open Sans" panose="020B0606030504020204" pitchFamily="34" charset="0"/>
                <a:ea typeface="Calibri" panose="020F0502020204030204" pitchFamily="34" charset="0"/>
              </a:rPr>
              <a:t>I love this image of a sustainable food system. This is from the International Confederation of Dietetic Associations</a:t>
            </a:r>
            <a:endParaRPr lang="en-US" dirty="0"/>
          </a:p>
        </p:txBody>
      </p:sp>
      <p:sp>
        <p:nvSpPr>
          <p:cNvPr id="4" name="Slide Number Placeholder 3"/>
          <p:cNvSpPr>
            <a:spLocks noGrp="1"/>
          </p:cNvSpPr>
          <p:nvPr>
            <p:ph type="sldNum" sz="quarter" idx="5"/>
          </p:nvPr>
        </p:nvSpPr>
        <p:spPr/>
        <p:txBody>
          <a:bodyPr/>
          <a:lstStyle/>
          <a:p>
            <a:fld id="{ADE0F43A-19A5-40A4-84E0-F82159B17B60}" type="slidenum">
              <a:rPr lang="en-US" smtClean="0"/>
              <a:t>6</a:t>
            </a:fld>
            <a:endParaRPr lang="en-US"/>
          </a:p>
        </p:txBody>
      </p:sp>
    </p:spTree>
    <p:extLst>
      <p:ext uri="{BB962C8B-B14F-4D97-AF65-F5344CB8AC3E}">
        <p14:creationId xmlns:p14="http://schemas.microsoft.com/office/powerpoint/2010/main" val="205667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ways that our food system is impacted? One, is natural disasters which are becoming more prevalent with climate change.</a:t>
            </a:r>
          </a:p>
        </p:txBody>
      </p:sp>
      <p:sp>
        <p:nvSpPr>
          <p:cNvPr id="4" name="Slide Number Placeholder 3"/>
          <p:cNvSpPr>
            <a:spLocks noGrp="1"/>
          </p:cNvSpPr>
          <p:nvPr>
            <p:ph type="sldNum" sz="quarter" idx="5"/>
          </p:nvPr>
        </p:nvSpPr>
        <p:spPr/>
        <p:txBody>
          <a:bodyPr/>
          <a:lstStyle/>
          <a:p>
            <a:fld id="{ADE0F43A-19A5-40A4-84E0-F82159B17B60}" type="slidenum">
              <a:rPr lang="en-US" smtClean="0"/>
              <a:t>7</a:t>
            </a:fld>
            <a:endParaRPr lang="en-US"/>
          </a:p>
        </p:txBody>
      </p:sp>
    </p:spTree>
    <p:extLst>
      <p:ext uri="{BB962C8B-B14F-4D97-AF65-F5344CB8AC3E}">
        <p14:creationId xmlns:p14="http://schemas.microsoft.com/office/powerpoint/2010/main" val="5752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pandemic had a big impact on the food environment. A surge of COVID cases disrupted operations across the entire food system. </a:t>
            </a:r>
          </a:p>
          <a:p>
            <a:r>
              <a:rPr lang="en-US" dirty="0"/>
              <a:t>As Dr. </a:t>
            </a:r>
            <a:r>
              <a:rPr lang="en-US" dirty="0" err="1"/>
              <a:t>Potorti</a:t>
            </a:r>
            <a:r>
              <a:rPr lang="en-US" dirty="0"/>
              <a:t> of the Massachusetts College of Pharmacy and Health Sciences said, “a weak or broken link or dysfunctional policy, upsets the functionality of the whole system.”</a:t>
            </a:r>
          </a:p>
          <a:p>
            <a:pPr marL="0" indent="0">
              <a:buNone/>
            </a:pPr>
            <a:r>
              <a:rPr lang="en-US" dirty="0"/>
              <a:t>Problems with the food system that became obvious to the world included food injustice and discrimination. Communities of color were disproportionately affected by issues of food access. </a:t>
            </a:r>
          </a:p>
          <a:p>
            <a:pPr marL="0" indent="0">
              <a:buNone/>
            </a:pPr>
            <a:r>
              <a:rPr lang="en-US" dirty="0"/>
              <a:t>The food path or food chain had multiple breakdowns. People were panic buying and hoarding basic need items. Stores had empty shelves while food was going to waste in trucks and fields.</a:t>
            </a:r>
          </a:p>
          <a:p>
            <a:pPr marL="0" indent="0">
              <a:buNone/>
            </a:pPr>
            <a:r>
              <a:rPr lang="en-US" dirty="0"/>
              <a:t>High rates of job loss especially among food service workers. Illness among meat packers and other essential workers. Food insecurity rates rose dramatically.</a:t>
            </a:r>
          </a:p>
          <a:p>
            <a:endParaRPr lang="en-US" dirty="0"/>
          </a:p>
        </p:txBody>
      </p:sp>
      <p:sp>
        <p:nvSpPr>
          <p:cNvPr id="4" name="Slide Number Placeholder 3"/>
          <p:cNvSpPr>
            <a:spLocks noGrp="1"/>
          </p:cNvSpPr>
          <p:nvPr>
            <p:ph type="sldNum" sz="quarter" idx="5"/>
          </p:nvPr>
        </p:nvSpPr>
        <p:spPr/>
        <p:txBody>
          <a:bodyPr/>
          <a:lstStyle/>
          <a:p>
            <a:fld id="{ADE0F43A-19A5-40A4-84E0-F82159B17B60}" type="slidenum">
              <a:rPr lang="en-US" smtClean="0"/>
              <a:t>8</a:t>
            </a:fld>
            <a:endParaRPr lang="en-US"/>
          </a:p>
        </p:txBody>
      </p:sp>
    </p:spTree>
    <p:extLst>
      <p:ext uri="{BB962C8B-B14F-4D97-AF65-F5344CB8AC3E}">
        <p14:creationId xmlns:p14="http://schemas.microsoft.com/office/powerpoint/2010/main" val="419291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provides us with memories and comfort. Sometimes the opposite. I hadn’t heard of perogies before I moved to Pittsburgh. My son lives in Wales, and he makes perogies for his friends! My comfort recipe is avocado pie. My grandmother grew up on an avocado farm in Southern California when it was farms and not highways. Food is important for reminding us of our history and sharing with new friends.</a:t>
            </a:r>
          </a:p>
        </p:txBody>
      </p:sp>
      <p:sp>
        <p:nvSpPr>
          <p:cNvPr id="4" name="Slide Number Placeholder 3"/>
          <p:cNvSpPr>
            <a:spLocks noGrp="1"/>
          </p:cNvSpPr>
          <p:nvPr>
            <p:ph type="sldNum" sz="quarter" idx="5"/>
          </p:nvPr>
        </p:nvSpPr>
        <p:spPr/>
        <p:txBody>
          <a:bodyPr/>
          <a:lstStyle/>
          <a:p>
            <a:fld id="{ADE0F43A-19A5-40A4-84E0-F82159B17B60}" type="slidenum">
              <a:rPr lang="en-US" smtClean="0"/>
              <a:t>10</a:t>
            </a:fld>
            <a:endParaRPr lang="en-US"/>
          </a:p>
        </p:txBody>
      </p:sp>
    </p:spTree>
    <p:extLst>
      <p:ext uri="{BB962C8B-B14F-4D97-AF65-F5344CB8AC3E}">
        <p14:creationId xmlns:p14="http://schemas.microsoft.com/office/powerpoint/2010/main" val="385154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what we eat affect the climate? </a:t>
            </a:r>
          </a:p>
          <a:p>
            <a:r>
              <a:rPr lang="en-US" dirty="0"/>
              <a:t>Dietary carbon footprint - greenhouse gas emissions are from the producing. Reduce demand.</a:t>
            </a:r>
          </a:p>
        </p:txBody>
      </p:sp>
      <p:sp>
        <p:nvSpPr>
          <p:cNvPr id="4" name="Slide Number Placeholder 3"/>
          <p:cNvSpPr>
            <a:spLocks noGrp="1"/>
          </p:cNvSpPr>
          <p:nvPr>
            <p:ph type="sldNum" sz="quarter" idx="5"/>
          </p:nvPr>
        </p:nvSpPr>
        <p:spPr/>
        <p:txBody>
          <a:bodyPr/>
          <a:lstStyle/>
          <a:p>
            <a:fld id="{ADE0F43A-19A5-40A4-84E0-F82159B17B60}" type="slidenum">
              <a:rPr lang="en-US" smtClean="0"/>
              <a:t>11</a:t>
            </a:fld>
            <a:endParaRPr lang="en-US"/>
          </a:p>
        </p:txBody>
      </p:sp>
    </p:spTree>
    <p:extLst>
      <p:ext uri="{BB962C8B-B14F-4D97-AF65-F5344CB8AC3E}">
        <p14:creationId xmlns:p14="http://schemas.microsoft.com/office/powerpoint/2010/main" val="298550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7609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7279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92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8463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11970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3481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9545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8503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9598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5704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11/5/2023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0975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11/5/2023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716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3390/nu1517379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B7304F-E6C0-414A-A6DA-6D87129AC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getables and fruits in a row">
            <a:extLst>
              <a:ext uri="{FF2B5EF4-FFF2-40B4-BE49-F238E27FC236}">
                <a16:creationId xmlns:a16="http://schemas.microsoft.com/office/drawing/2014/main" id="{5A14AE0D-F21C-E55F-E411-87484FF23173}"/>
              </a:ext>
            </a:extLst>
          </p:cNvPr>
          <p:cNvPicPr>
            <a:picLocks noChangeAspect="1"/>
          </p:cNvPicPr>
          <p:nvPr/>
        </p:nvPicPr>
        <p:blipFill rotWithShape="1">
          <a:blip r:embed="rId2">
            <a:alphaModFix amt="60000"/>
          </a:blip>
          <a:srcRect t="15730"/>
          <a:stretch/>
        </p:blipFill>
        <p:spPr>
          <a:xfrm>
            <a:off x="1" y="1"/>
            <a:ext cx="12192000" cy="6858000"/>
          </a:xfrm>
          <a:prstGeom prst="rect">
            <a:avLst/>
          </a:prstGeom>
        </p:spPr>
      </p:pic>
      <p:sp>
        <p:nvSpPr>
          <p:cNvPr id="2" name="Title 1">
            <a:extLst>
              <a:ext uri="{FF2B5EF4-FFF2-40B4-BE49-F238E27FC236}">
                <a16:creationId xmlns:a16="http://schemas.microsoft.com/office/drawing/2014/main" id="{5363D956-0D2F-951D-44D7-BE4E92D64533}"/>
              </a:ext>
            </a:extLst>
          </p:cNvPr>
          <p:cNvSpPr>
            <a:spLocks noGrp="1"/>
          </p:cNvSpPr>
          <p:nvPr>
            <p:ph type="ctrTitle"/>
          </p:nvPr>
        </p:nvSpPr>
        <p:spPr>
          <a:xfrm>
            <a:off x="79512" y="66262"/>
            <a:ext cx="12013097" cy="4974636"/>
          </a:xfrm>
        </p:spPr>
        <p:txBody>
          <a:bodyPr anchor="t">
            <a:normAutofit/>
          </a:bodyPr>
          <a:lstStyle/>
          <a:p>
            <a:r>
              <a:rPr lang="en-US" sz="10600" dirty="0">
                <a:solidFill>
                  <a:srgbClr val="FFFFFF"/>
                </a:solidFill>
              </a:rPr>
              <a:t>Food &amp; Sustainability</a:t>
            </a:r>
            <a:br>
              <a:rPr lang="en-US" sz="10600" dirty="0">
                <a:solidFill>
                  <a:srgbClr val="FFFFFF"/>
                </a:solidFill>
              </a:rPr>
            </a:br>
            <a:endParaRPr lang="en-US" sz="10600" dirty="0">
              <a:solidFill>
                <a:srgbClr val="FFFFFF"/>
              </a:solidFill>
            </a:endParaRPr>
          </a:p>
        </p:txBody>
      </p:sp>
      <p:sp>
        <p:nvSpPr>
          <p:cNvPr id="3" name="Subtitle 2">
            <a:extLst>
              <a:ext uri="{FF2B5EF4-FFF2-40B4-BE49-F238E27FC236}">
                <a16:creationId xmlns:a16="http://schemas.microsoft.com/office/drawing/2014/main" id="{9F05A2A3-EE5F-D12C-C6DF-736114751413}"/>
              </a:ext>
            </a:extLst>
          </p:cNvPr>
          <p:cNvSpPr>
            <a:spLocks noGrp="1"/>
          </p:cNvSpPr>
          <p:nvPr>
            <p:ph type="subTitle" idx="1"/>
          </p:nvPr>
        </p:nvSpPr>
        <p:spPr>
          <a:xfrm>
            <a:off x="1313180" y="5318218"/>
            <a:ext cx="9929231" cy="794148"/>
          </a:xfrm>
        </p:spPr>
        <p:txBody>
          <a:bodyPr anchor="b">
            <a:normAutofit fontScale="92500" lnSpcReduction="20000"/>
          </a:bodyPr>
          <a:lstStyle/>
          <a:p>
            <a:pPr algn="r">
              <a:lnSpc>
                <a:spcPct val="110000"/>
              </a:lnSpc>
            </a:pPr>
            <a:endParaRPr lang="en-US" sz="1700" dirty="0">
              <a:solidFill>
                <a:srgbClr val="FFFFFF"/>
              </a:solidFill>
            </a:endParaRPr>
          </a:p>
          <a:p>
            <a:pPr algn="r">
              <a:lnSpc>
                <a:spcPct val="110000"/>
              </a:lnSpc>
            </a:pPr>
            <a:r>
              <a:rPr lang="en-US" sz="2400" dirty="0">
                <a:solidFill>
                  <a:srgbClr val="FFFFFF"/>
                </a:solidFill>
              </a:rPr>
              <a:t>Corey S. Flynn, MPPM, NDTR</a:t>
            </a:r>
          </a:p>
        </p:txBody>
      </p:sp>
      <p:cxnSp>
        <p:nvCxnSpPr>
          <p:cNvPr id="11" name="Straight Connector 10">
            <a:extLst>
              <a:ext uri="{FF2B5EF4-FFF2-40B4-BE49-F238E27FC236}">
                <a16:creationId xmlns:a16="http://schemas.microsoft.com/office/drawing/2014/main" id="{1163B6C4-0500-4B1A-9149-4A6C7EDAF1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5715292"/>
            <a:ext cx="804195" cy="0"/>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27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DD0C9-1DBC-A021-CBDE-6DF1397A1BD2}"/>
              </a:ext>
            </a:extLst>
          </p:cNvPr>
          <p:cNvSpPr>
            <a:spLocks noGrp="1"/>
          </p:cNvSpPr>
          <p:nvPr>
            <p:ph type="title"/>
          </p:nvPr>
        </p:nvSpPr>
        <p:spPr>
          <a:xfrm>
            <a:off x="1091204" y="1091868"/>
            <a:ext cx="3785596" cy="2042160"/>
          </a:xfrm>
        </p:spPr>
        <p:txBody>
          <a:bodyPr vert="horz" lIns="91440" tIns="45720" rIns="91440" bIns="45720" rtlCol="0">
            <a:normAutofit/>
          </a:bodyPr>
          <a:lstStyle/>
          <a:p>
            <a:r>
              <a:rPr lang="en-US" sz="4000" cap="all"/>
              <a:t>Food &amp; Culture</a:t>
            </a:r>
          </a:p>
        </p:txBody>
      </p:sp>
      <p:cxnSp>
        <p:nvCxnSpPr>
          <p:cNvPr id="1053" name="Straight Connector 1052">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E53233-5C01-FF86-44E7-5248E90B7AEF}"/>
              </a:ext>
            </a:extLst>
          </p:cNvPr>
          <p:cNvSpPr>
            <a:spLocks noGrp="1"/>
          </p:cNvSpPr>
          <p:nvPr>
            <p:ph idx="1"/>
          </p:nvPr>
        </p:nvSpPr>
        <p:spPr>
          <a:xfrm>
            <a:off x="606814" y="3012349"/>
            <a:ext cx="4593836" cy="2957506"/>
          </a:xfrm>
        </p:spPr>
        <p:txBody>
          <a:bodyPr vert="horz" lIns="91440" tIns="45720" rIns="91440" bIns="45720" rtlCol="0">
            <a:normAutofit/>
          </a:bodyPr>
          <a:lstStyle/>
          <a:p>
            <a:pPr marL="0" indent="0">
              <a:buNone/>
            </a:pPr>
            <a:r>
              <a:rPr lang="en-US" sz="3200" dirty="0"/>
              <a:t>Food culture is how we relate to food in terms of believes, practices, and emotions</a:t>
            </a:r>
          </a:p>
        </p:txBody>
      </p:sp>
      <p:pic>
        <p:nvPicPr>
          <p:cNvPr id="1030" name="Picture 6" descr="Happy Smiling Pierogi Cartoon Character Stock Illustration - Download ...">
            <a:extLst>
              <a:ext uri="{FF2B5EF4-FFF2-40B4-BE49-F238E27FC236}">
                <a16:creationId xmlns:a16="http://schemas.microsoft.com/office/drawing/2014/main" id="{0606D35D-03FC-575E-0626-41EBF77BD4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78"/>
          <a:stretch/>
        </p:blipFill>
        <p:spPr bwMode="auto">
          <a:xfrm>
            <a:off x="5524500" y="10"/>
            <a:ext cx="66675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D954-CEBA-65A6-EEDD-E13C81C1BEE1}"/>
              </a:ext>
            </a:extLst>
          </p:cNvPr>
          <p:cNvSpPr>
            <a:spLocks noGrp="1"/>
          </p:cNvSpPr>
          <p:nvPr>
            <p:ph type="title"/>
          </p:nvPr>
        </p:nvSpPr>
        <p:spPr>
          <a:xfrm>
            <a:off x="1088136" y="393559"/>
            <a:ext cx="9922764" cy="1294228"/>
          </a:xfrm>
        </p:spPr>
        <p:txBody>
          <a:bodyPr/>
          <a:lstStyle/>
          <a:p>
            <a:r>
              <a:rPr lang="en-US" dirty="0"/>
              <a:t>Food &amp; Climate</a:t>
            </a:r>
          </a:p>
        </p:txBody>
      </p:sp>
      <p:sp>
        <p:nvSpPr>
          <p:cNvPr id="3" name="Content Placeholder 2">
            <a:extLst>
              <a:ext uri="{FF2B5EF4-FFF2-40B4-BE49-F238E27FC236}">
                <a16:creationId xmlns:a16="http://schemas.microsoft.com/office/drawing/2014/main" id="{5B36DD51-C244-57C3-A6F2-1A8E49BE0F27}"/>
              </a:ext>
            </a:extLst>
          </p:cNvPr>
          <p:cNvSpPr>
            <a:spLocks noGrp="1"/>
          </p:cNvSpPr>
          <p:nvPr>
            <p:ph idx="1"/>
          </p:nvPr>
        </p:nvSpPr>
        <p:spPr>
          <a:xfrm>
            <a:off x="624115" y="1494971"/>
            <a:ext cx="11117942" cy="5123543"/>
          </a:xfrm>
        </p:spPr>
        <p:txBody>
          <a:bodyPr>
            <a:normAutofit fontScale="77500" lnSpcReduction="20000"/>
          </a:bodyPr>
          <a:lstStyle/>
          <a:p>
            <a:r>
              <a:rPr lang="en-US" sz="2800" dirty="0"/>
              <a:t>The human food system accounts for a third of greenhouse gas emissions</a:t>
            </a:r>
          </a:p>
          <a:p>
            <a:r>
              <a:rPr lang="en-US" sz="2800" dirty="0"/>
              <a:t>Livestock is the most important contributor to greenhouse gas emissions.</a:t>
            </a:r>
          </a:p>
          <a:p>
            <a:r>
              <a:rPr lang="en-US" sz="2800" dirty="0"/>
              <a:t>Beef accounts for eight to 10 times more impact than chicken and over 50 times the impact on greenhouse gas emissions than beans.</a:t>
            </a:r>
          </a:p>
          <a:p>
            <a:r>
              <a:rPr lang="en-US" sz="2800" dirty="0"/>
              <a:t>12% of people consumed a disproportionate amount of beef</a:t>
            </a:r>
          </a:p>
          <a:p>
            <a:pPr lvl="1"/>
            <a:r>
              <a:rPr lang="en-US" sz="2800" dirty="0"/>
              <a:t>Consume 50% of the total beef on any given day</a:t>
            </a:r>
          </a:p>
          <a:p>
            <a:pPr lvl="1"/>
            <a:r>
              <a:rPr lang="en-US" sz="2800" dirty="0"/>
              <a:t>Over 50% of the total beef is consumed in mixed dishes such as stew, soup, burritos, tacos, sandwiches, and pasta.</a:t>
            </a:r>
          </a:p>
          <a:p>
            <a:pPr lvl="1"/>
            <a:r>
              <a:rPr lang="en-US" sz="2800" dirty="0"/>
              <a:t>Male, age 30-65</a:t>
            </a:r>
            <a:br>
              <a:rPr lang="en-US" sz="2400" dirty="0"/>
            </a:br>
            <a:endParaRPr lang="en-US" sz="2400" dirty="0"/>
          </a:p>
          <a:p>
            <a:pPr marL="274320" lvl="1" indent="0" algn="r">
              <a:buNone/>
            </a:pPr>
            <a:r>
              <a:rPr lang="en-US" sz="1900" dirty="0"/>
              <a:t>Willits-Smith et al. (2023). Demographic and Socioeconomic Correlates of Disproportionate Beef Consumption among US Adults in an Age of Global Warming. </a:t>
            </a:r>
            <a:r>
              <a:rPr lang="en-US" sz="1900" i="1" dirty="0"/>
              <a:t>Nutrients</a:t>
            </a:r>
            <a:r>
              <a:rPr lang="en-US" sz="1900" dirty="0"/>
              <a:t>. </a:t>
            </a:r>
            <a:r>
              <a:rPr lang="en-US" sz="1900" b="0" i="1" dirty="0">
                <a:solidFill>
                  <a:srgbClr val="222222"/>
                </a:solidFill>
                <a:effectLst/>
                <a:latin typeface="Arial" panose="020B0604020202020204" pitchFamily="34" charset="0"/>
              </a:rPr>
              <a:t>15</a:t>
            </a:r>
            <a:r>
              <a:rPr lang="en-US" sz="1900" b="0" i="0" dirty="0">
                <a:solidFill>
                  <a:srgbClr val="222222"/>
                </a:solidFill>
                <a:effectLst/>
                <a:latin typeface="Arial" panose="020B0604020202020204" pitchFamily="34" charset="0"/>
              </a:rPr>
              <a:t>(17), 3795; </a:t>
            </a:r>
            <a:r>
              <a:rPr lang="en-US" sz="1900" b="1" i="0" u="none" strike="noStrike" dirty="0">
                <a:solidFill>
                  <a:srgbClr val="4F5671"/>
                </a:solidFill>
                <a:effectLst/>
                <a:latin typeface="Arial" panose="020B0604020202020204" pitchFamily="34" charset="0"/>
                <a:hlinkClick r:id="rId3"/>
              </a:rPr>
              <a:t>https://doi.org/10.3390/nu15173795</a:t>
            </a:r>
            <a:r>
              <a:rPr lang="en-US" sz="1900" dirty="0"/>
              <a:t> </a:t>
            </a:r>
          </a:p>
        </p:txBody>
      </p:sp>
    </p:spTree>
    <p:extLst>
      <p:ext uri="{BB962C8B-B14F-4D97-AF65-F5344CB8AC3E}">
        <p14:creationId xmlns:p14="http://schemas.microsoft.com/office/powerpoint/2010/main" val="274968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2ABA-5C19-E9D0-00D9-295A14B346E1}"/>
              </a:ext>
            </a:extLst>
          </p:cNvPr>
          <p:cNvSpPr>
            <a:spLocks noGrp="1"/>
          </p:cNvSpPr>
          <p:nvPr>
            <p:ph type="title"/>
          </p:nvPr>
        </p:nvSpPr>
        <p:spPr>
          <a:xfrm>
            <a:off x="1088136" y="318720"/>
            <a:ext cx="9922764" cy="1294228"/>
          </a:xfrm>
        </p:spPr>
        <p:txBody>
          <a:bodyPr/>
          <a:lstStyle/>
          <a:p>
            <a:r>
              <a:rPr lang="en-US" dirty="0"/>
              <a:t>Food Apartheid Not Desert</a:t>
            </a:r>
          </a:p>
        </p:txBody>
      </p:sp>
      <p:sp>
        <p:nvSpPr>
          <p:cNvPr id="3" name="Content Placeholder 2">
            <a:extLst>
              <a:ext uri="{FF2B5EF4-FFF2-40B4-BE49-F238E27FC236}">
                <a16:creationId xmlns:a16="http://schemas.microsoft.com/office/drawing/2014/main" id="{46A0AEA8-BAAD-3523-E507-07FB3BC684E6}"/>
              </a:ext>
            </a:extLst>
          </p:cNvPr>
          <p:cNvSpPr>
            <a:spLocks noGrp="1"/>
          </p:cNvSpPr>
          <p:nvPr>
            <p:ph idx="1"/>
          </p:nvPr>
        </p:nvSpPr>
        <p:spPr>
          <a:xfrm>
            <a:off x="1002411" y="1612948"/>
            <a:ext cx="9922764" cy="4781697"/>
          </a:xfrm>
        </p:spPr>
        <p:txBody>
          <a:bodyPr>
            <a:noAutofit/>
          </a:bodyPr>
          <a:lstStyle/>
          <a:p>
            <a:r>
              <a:rPr lang="en-US" sz="2500" dirty="0"/>
              <a:t>A lot of people say that Pittsburgh is a food desert. However, the term food desert isn’t accurate. </a:t>
            </a:r>
          </a:p>
          <a:p>
            <a:r>
              <a:rPr lang="en-US" sz="2500" dirty="0"/>
              <a:t>A food desert is a lack of food or areas with poor access to healthy food.</a:t>
            </a:r>
          </a:p>
          <a:p>
            <a:r>
              <a:rPr lang="en-US" sz="2500" dirty="0"/>
              <a:t>Racially discriminatory political structures were put into place that impacted food access and control.</a:t>
            </a:r>
          </a:p>
          <a:p>
            <a:r>
              <a:rPr lang="en-US" sz="2500" dirty="0"/>
              <a:t>The fight to end food apartheid is community driven.</a:t>
            </a:r>
          </a:p>
        </p:txBody>
      </p:sp>
    </p:spTree>
    <p:extLst>
      <p:ext uri="{BB962C8B-B14F-4D97-AF65-F5344CB8AC3E}">
        <p14:creationId xmlns:p14="http://schemas.microsoft.com/office/powerpoint/2010/main" val="274702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E35A4-2309-3F11-304E-B0DCA28F3812}"/>
              </a:ext>
            </a:extLst>
          </p:cNvPr>
          <p:cNvSpPr>
            <a:spLocks noGrp="1"/>
          </p:cNvSpPr>
          <p:nvPr>
            <p:ph idx="1"/>
          </p:nvPr>
        </p:nvSpPr>
        <p:spPr>
          <a:xfrm>
            <a:off x="1002411" y="1466850"/>
            <a:ext cx="9922764" cy="4733925"/>
          </a:xfrm>
        </p:spPr>
        <p:txBody>
          <a:bodyPr>
            <a:normAutofit fontScale="85000" lnSpcReduction="10000"/>
          </a:bodyPr>
          <a:lstStyle/>
          <a:p>
            <a:pPr marL="0" indent="0">
              <a:buNone/>
            </a:pPr>
            <a:r>
              <a:rPr lang="en-US" sz="2800" dirty="0"/>
              <a:t>“Throughout our lives, nutrient-rich and diverse foods ideally support cognition, motor skill and social development, educational attainment, productivity, and lifetime earnings. Beyond healthy, foods preserve and foster social and cultural traditions that link us to other people, and meals are a prominent feature of our everyday lives. In these and many other ways, the foods and meals that make up our overall diets keep us both healthy and socially engaged and can provide the simplest of pleasures. Our days are framed and punctuated by our meals.”</a:t>
            </a:r>
          </a:p>
          <a:p>
            <a:pPr marL="0" indent="0" algn="r">
              <a:buNone/>
            </a:pPr>
            <a:r>
              <a:rPr lang="en-US" sz="2400" dirty="0"/>
              <a:t>- </a:t>
            </a:r>
            <a:r>
              <a:rPr lang="en-US" sz="2400" i="1" dirty="0"/>
              <a:t>Can Fixing Dinner Fix the Planet? </a:t>
            </a:r>
            <a:r>
              <a:rPr lang="en-US" sz="2400" dirty="0"/>
              <a:t>Dr. Jessica </a:t>
            </a:r>
            <a:r>
              <a:rPr lang="en-US" sz="2400" dirty="0" err="1"/>
              <a:t>Fanzo</a:t>
            </a:r>
            <a:r>
              <a:rPr lang="en-US" sz="2400" dirty="0"/>
              <a:t>, PhD</a:t>
            </a:r>
          </a:p>
        </p:txBody>
      </p:sp>
      <p:sp>
        <p:nvSpPr>
          <p:cNvPr id="6" name="Title 1">
            <a:extLst>
              <a:ext uri="{FF2B5EF4-FFF2-40B4-BE49-F238E27FC236}">
                <a16:creationId xmlns:a16="http://schemas.microsoft.com/office/drawing/2014/main" id="{E1535DCD-F4BD-BBB3-D0F4-07816416A552}"/>
              </a:ext>
            </a:extLst>
          </p:cNvPr>
          <p:cNvSpPr txBox="1">
            <a:spLocks/>
          </p:cNvSpPr>
          <p:nvPr/>
        </p:nvSpPr>
        <p:spPr>
          <a:xfrm>
            <a:off x="1002411" y="375870"/>
            <a:ext cx="9922764" cy="1294228"/>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a:lstStyle>
          <a:p>
            <a:r>
              <a:rPr lang="en-US" dirty="0"/>
              <a:t>Nutrition Security</a:t>
            </a:r>
          </a:p>
        </p:txBody>
      </p:sp>
    </p:spTree>
    <p:extLst>
      <p:ext uri="{BB962C8B-B14F-4D97-AF65-F5344CB8AC3E}">
        <p14:creationId xmlns:p14="http://schemas.microsoft.com/office/powerpoint/2010/main" val="394056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929F91-E621-6DCE-488D-733C84B4FD34}"/>
              </a:ext>
            </a:extLst>
          </p:cNvPr>
          <p:cNvPicPr>
            <a:picLocks noGrp="1" noChangeAspect="1"/>
          </p:cNvPicPr>
          <p:nvPr>
            <p:ph idx="1"/>
          </p:nvPr>
        </p:nvPicPr>
        <p:blipFill>
          <a:blip r:embed="rId3"/>
          <a:stretch>
            <a:fillRect/>
          </a:stretch>
        </p:blipFill>
        <p:spPr>
          <a:xfrm>
            <a:off x="1864839" y="614523"/>
            <a:ext cx="8462321" cy="5628954"/>
          </a:xfrm>
        </p:spPr>
      </p:pic>
    </p:spTree>
    <p:extLst>
      <p:ext uri="{BB962C8B-B14F-4D97-AF65-F5344CB8AC3E}">
        <p14:creationId xmlns:p14="http://schemas.microsoft.com/office/powerpoint/2010/main" val="362614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3F693-4A79-FC9E-D305-659FCAB890C2}"/>
              </a:ext>
            </a:extLst>
          </p:cNvPr>
          <p:cNvSpPr>
            <a:spLocks noGrp="1"/>
          </p:cNvSpPr>
          <p:nvPr>
            <p:ph type="title"/>
          </p:nvPr>
        </p:nvSpPr>
        <p:spPr>
          <a:xfrm>
            <a:off x="1096684" y="276478"/>
            <a:ext cx="10270671" cy="1188720"/>
          </a:xfrm>
        </p:spPr>
        <p:txBody>
          <a:bodyPr>
            <a:normAutofit/>
          </a:bodyPr>
          <a:lstStyle/>
          <a:p>
            <a:r>
              <a:rPr lang="en-US" sz="4000" dirty="0"/>
              <a:t>Food for Thought</a:t>
            </a:r>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0139A0-2008-3342-A861-48486E897F30}"/>
              </a:ext>
            </a:extLst>
          </p:cNvPr>
          <p:cNvSpPr>
            <a:spLocks noGrp="1"/>
          </p:cNvSpPr>
          <p:nvPr>
            <p:ph idx="1"/>
          </p:nvPr>
        </p:nvSpPr>
        <p:spPr>
          <a:xfrm>
            <a:off x="1096684" y="1582057"/>
            <a:ext cx="4868347" cy="4768737"/>
          </a:xfrm>
        </p:spPr>
        <p:txBody>
          <a:bodyPr>
            <a:normAutofit lnSpcReduction="10000"/>
          </a:bodyPr>
          <a:lstStyle/>
          <a:p>
            <a:pPr>
              <a:lnSpc>
                <a:spcPct val="120000"/>
              </a:lnSpc>
            </a:pPr>
            <a:r>
              <a:rPr lang="en-US" sz="2300" dirty="0"/>
              <a:t>Kefir</a:t>
            </a:r>
          </a:p>
          <a:p>
            <a:pPr>
              <a:lnSpc>
                <a:spcPct val="120000"/>
              </a:lnSpc>
            </a:pPr>
            <a:r>
              <a:rPr lang="en-US" sz="2300" dirty="0"/>
              <a:t>Anchovies &amp; mussels</a:t>
            </a:r>
          </a:p>
          <a:p>
            <a:pPr>
              <a:lnSpc>
                <a:spcPct val="120000"/>
              </a:lnSpc>
            </a:pPr>
            <a:r>
              <a:rPr lang="en-US" sz="2300" dirty="0"/>
              <a:t>Lentils</a:t>
            </a:r>
          </a:p>
          <a:p>
            <a:pPr>
              <a:lnSpc>
                <a:spcPct val="120000"/>
              </a:lnSpc>
            </a:pPr>
            <a:r>
              <a:rPr lang="en-US" sz="2300" dirty="0"/>
              <a:t>Dark chocolate</a:t>
            </a:r>
          </a:p>
          <a:p>
            <a:pPr>
              <a:lnSpc>
                <a:spcPct val="120000"/>
              </a:lnSpc>
            </a:pPr>
            <a:r>
              <a:rPr lang="en-US" sz="2300" dirty="0"/>
              <a:t>Berries</a:t>
            </a:r>
          </a:p>
          <a:p>
            <a:pPr>
              <a:lnSpc>
                <a:spcPct val="120000"/>
              </a:lnSpc>
            </a:pPr>
            <a:r>
              <a:rPr lang="en-US" sz="2300" dirty="0"/>
              <a:t>Cashews</a:t>
            </a:r>
          </a:p>
          <a:p>
            <a:pPr>
              <a:lnSpc>
                <a:spcPct val="120000"/>
              </a:lnSpc>
            </a:pPr>
            <a:r>
              <a:rPr lang="en-US" sz="2300" dirty="0"/>
              <a:t>Microgreens and sprouts</a:t>
            </a:r>
            <a:br>
              <a:rPr lang="en-US" sz="2300" dirty="0"/>
            </a:br>
            <a:endParaRPr lang="en-US" sz="2300" dirty="0"/>
          </a:p>
          <a:p>
            <a:pPr marL="274320" lvl="1" indent="0" algn="r">
              <a:lnSpc>
                <a:spcPct val="120000"/>
              </a:lnSpc>
              <a:buNone/>
            </a:pPr>
            <a:r>
              <a:rPr lang="en-US" sz="1400" dirty="0"/>
              <a:t>Dr. Drew Ramsey, MD, Nutritional Psychiatrist, Assistant Clinical Professor, Columbia University</a:t>
            </a:r>
          </a:p>
        </p:txBody>
      </p:sp>
      <p:pic>
        <p:nvPicPr>
          <p:cNvPr id="5" name="Picture 4" descr="A head with food in the shape of a human head&#10;&#10;Description automatically generated">
            <a:extLst>
              <a:ext uri="{FF2B5EF4-FFF2-40B4-BE49-F238E27FC236}">
                <a16:creationId xmlns:a16="http://schemas.microsoft.com/office/drawing/2014/main" id="{D36A35FD-ABB9-B9A4-8021-3B20F3F7CEB4}"/>
              </a:ext>
            </a:extLst>
          </p:cNvPr>
          <p:cNvPicPr>
            <a:picLocks noChangeAspect="1"/>
          </p:cNvPicPr>
          <p:nvPr/>
        </p:nvPicPr>
        <p:blipFill rotWithShape="1">
          <a:blip r:embed="rId3">
            <a:extLst>
              <a:ext uri="{28A0092B-C50C-407E-A947-70E740481C1C}">
                <a14:useLocalDpi xmlns:a14="http://schemas.microsoft.com/office/drawing/2010/main" val="0"/>
              </a:ext>
            </a:extLst>
          </a:blip>
          <a:srcRect b="6346"/>
          <a:stretch/>
        </p:blipFill>
        <p:spPr>
          <a:xfrm>
            <a:off x="6705600" y="2657475"/>
            <a:ext cx="5486401" cy="4200526"/>
          </a:xfrm>
          <a:prstGeom prst="rect">
            <a:avLst/>
          </a:prstGeom>
        </p:spPr>
      </p:pic>
    </p:spTree>
    <p:extLst>
      <p:ext uri="{BB962C8B-B14F-4D97-AF65-F5344CB8AC3E}">
        <p14:creationId xmlns:p14="http://schemas.microsoft.com/office/powerpoint/2010/main" val="217275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E0B6F-2B0C-41FF-76E8-AD8269411AB0}"/>
              </a:ext>
            </a:extLst>
          </p:cNvPr>
          <p:cNvSpPr>
            <a:spLocks noGrp="1"/>
          </p:cNvSpPr>
          <p:nvPr>
            <p:ph type="title"/>
          </p:nvPr>
        </p:nvSpPr>
        <p:spPr>
          <a:xfrm>
            <a:off x="1091204" y="1091868"/>
            <a:ext cx="4147804" cy="2042160"/>
          </a:xfrm>
        </p:spPr>
        <p:txBody>
          <a:bodyPr>
            <a:normAutofit/>
          </a:bodyPr>
          <a:lstStyle/>
          <a:p>
            <a:r>
              <a:rPr lang="en-US" sz="4000"/>
              <a:t>Food Waste</a:t>
            </a:r>
          </a:p>
        </p:txBody>
      </p:sp>
      <p:cxnSp>
        <p:nvCxnSpPr>
          <p:cNvPr id="18" name="Straight Connector 1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522FF5-8F4F-CAEE-ECE3-3230324B4A32}"/>
              </a:ext>
            </a:extLst>
          </p:cNvPr>
          <p:cNvSpPr>
            <a:spLocks noGrp="1"/>
          </p:cNvSpPr>
          <p:nvPr>
            <p:ph idx="1"/>
          </p:nvPr>
        </p:nvSpPr>
        <p:spPr>
          <a:xfrm>
            <a:off x="1091204" y="2382064"/>
            <a:ext cx="4147804" cy="2966043"/>
          </a:xfrm>
        </p:spPr>
        <p:txBody>
          <a:bodyPr>
            <a:normAutofit/>
          </a:bodyPr>
          <a:lstStyle/>
          <a:p>
            <a:r>
              <a:rPr lang="en-US" sz="2800" dirty="0"/>
              <a:t>One of the best things we can do for the planet is to stop throwing away food!</a:t>
            </a:r>
          </a:p>
          <a:p>
            <a:endParaRPr lang="en-US" dirty="0"/>
          </a:p>
        </p:txBody>
      </p:sp>
      <p:pic>
        <p:nvPicPr>
          <p:cNvPr id="4" name="Picture 3" descr="A group of people standing in front of a truck&#10;&#10;Description automatically generated">
            <a:extLst>
              <a:ext uri="{FF2B5EF4-FFF2-40B4-BE49-F238E27FC236}">
                <a16:creationId xmlns:a16="http://schemas.microsoft.com/office/drawing/2014/main" id="{F4323ECB-486E-3F7D-21A5-9E8139BC6D9C}"/>
              </a:ext>
            </a:extLst>
          </p:cNvPr>
          <p:cNvPicPr>
            <a:picLocks noChangeAspect="1"/>
          </p:cNvPicPr>
          <p:nvPr/>
        </p:nvPicPr>
        <p:blipFill rotWithShape="1">
          <a:blip r:embed="rId3">
            <a:extLst>
              <a:ext uri="{28A0092B-C50C-407E-A947-70E740481C1C}">
                <a14:useLocalDpi xmlns:a14="http://schemas.microsoft.com/office/drawing/2010/main" val="0"/>
              </a:ext>
            </a:extLst>
          </a:blip>
          <a:srcRect r="2040" b="-1"/>
          <a:stretch/>
        </p:blipFill>
        <p:spPr>
          <a:xfrm>
            <a:off x="6096000" y="1143000"/>
            <a:ext cx="5492377" cy="4205107"/>
          </a:xfrm>
          <a:prstGeom prst="rect">
            <a:avLst/>
          </a:prstGeom>
        </p:spPr>
      </p:pic>
    </p:spTree>
    <p:extLst>
      <p:ext uri="{BB962C8B-B14F-4D97-AF65-F5344CB8AC3E}">
        <p14:creationId xmlns:p14="http://schemas.microsoft.com/office/powerpoint/2010/main" val="166850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ED8E66-E2AC-4CC9-ADE3-FA44E4029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2C874-FDA8-611C-C8DA-4A8C48C302EA}"/>
              </a:ext>
            </a:extLst>
          </p:cNvPr>
          <p:cNvSpPr>
            <a:spLocks noGrp="1"/>
          </p:cNvSpPr>
          <p:nvPr>
            <p:ph type="title"/>
          </p:nvPr>
        </p:nvSpPr>
        <p:spPr>
          <a:xfrm>
            <a:off x="1088136" y="1069848"/>
            <a:ext cx="5007864" cy="2706916"/>
          </a:xfrm>
        </p:spPr>
        <p:txBody>
          <a:bodyPr>
            <a:normAutofit/>
          </a:bodyPr>
          <a:lstStyle/>
          <a:p>
            <a:r>
              <a:rPr lang="en-US" sz="6000"/>
              <a:t>How can you make an impact?</a:t>
            </a:r>
          </a:p>
        </p:txBody>
      </p:sp>
      <p:cxnSp>
        <p:nvCxnSpPr>
          <p:cNvPr id="11" name="Straight Connector 10">
            <a:extLst>
              <a:ext uri="{FF2B5EF4-FFF2-40B4-BE49-F238E27FC236}">
                <a16:creationId xmlns:a16="http://schemas.microsoft.com/office/drawing/2014/main" id="{99E4D94C-0C5B-41F3-A1CB-A1E215C6A1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D9F958-BEF9-2DDC-1662-73472A65A841}"/>
              </a:ext>
            </a:extLst>
          </p:cNvPr>
          <p:cNvSpPr>
            <a:spLocks noGrp="1"/>
          </p:cNvSpPr>
          <p:nvPr>
            <p:ph idx="1"/>
          </p:nvPr>
        </p:nvSpPr>
        <p:spPr>
          <a:xfrm>
            <a:off x="6705601" y="1064158"/>
            <a:ext cx="4540046" cy="3175333"/>
          </a:xfrm>
        </p:spPr>
        <p:txBody>
          <a:bodyPr>
            <a:normAutofit/>
          </a:bodyPr>
          <a:lstStyle/>
          <a:p>
            <a:pPr marL="0" indent="0">
              <a:buNone/>
            </a:pPr>
            <a:r>
              <a:rPr lang="en-US" sz="2800" dirty="0"/>
              <a:t>“How we eat determines, to a considerable extent, how the world is used.” </a:t>
            </a:r>
          </a:p>
          <a:p>
            <a:pPr marL="0" indent="0" algn="r">
              <a:buNone/>
            </a:pPr>
            <a:r>
              <a:rPr lang="en-US" sz="2800" dirty="0"/>
              <a:t>-Wendell Berry</a:t>
            </a:r>
          </a:p>
        </p:txBody>
      </p:sp>
      <p:pic>
        <p:nvPicPr>
          <p:cNvPr id="5" name="Picture 4" descr="Close-up of blueberries">
            <a:extLst>
              <a:ext uri="{FF2B5EF4-FFF2-40B4-BE49-F238E27FC236}">
                <a16:creationId xmlns:a16="http://schemas.microsoft.com/office/drawing/2014/main" id="{77AF07E7-604B-2183-80A0-53070606612A}"/>
              </a:ext>
            </a:extLst>
          </p:cNvPr>
          <p:cNvPicPr>
            <a:picLocks noChangeAspect="1"/>
          </p:cNvPicPr>
          <p:nvPr/>
        </p:nvPicPr>
        <p:blipFill rotWithShape="1">
          <a:blip r:embed="rId3"/>
          <a:srcRect t="16920" b="20658"/>
          <a:stretch/>
        </p:blipFill>
        <p:spPr>
          <a:xfrm>
            <a:off x="6705600" y="4572000"/>
            <a:ext cx="5486401" cy="2286000"/>
          </a:xfrm>
          <a:prstGeom prst="rect">
            <a:avLst/>
          </a:prstGeom>
        </p:spPr>
      </p:pic>
    </p:spTree>
    <p:extLst>
      <p:ext uri="{BB962C8B-B14F-4D97-AF65-F5344CB8AC3E}">
        <p14:creationId xmlns:p14="http://schemas.microsoft.com/office/powerpoint/2010/main" val="90116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4613A-4E56-D73E-EFC8-5D559DE5141A}"/>
              </a:ext>
            </a:extLst>
          </p:cNvPr>
          <p:cNvSpPr>
            <a:spLocks noGrp="1"/>
          </p:cNvSpPr>
          <p:nvPr>
            <p:ph type="title"/>
          </p:nvPr>
        </p:nvSpPr>
        <p:spPr>
          <a:xfrm>
            <a:off x="1091204" y="1091868"/>
            <a:ext cx="3785596" cy="2042160"/>
          </a:xfrm>
        </p:spPr>
        <p:txBody>
          <a:bodyPr>
            <a:normAutofit/>
          </a:bodyPr>
          <a:lstStyle/>
          <a:p>
            <a:r>
              <a:rPr lang="en-US" sz="4000"/>
              <a:t>Support Local Businesses</a:t>
            </a:r>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731AA9-FAB0-6238-DF50-98A2B059F536}"/>
              </a:ext>
            </a:extLst>
          </p:cNvPr>
          <p:cNvSpPr>
            <a:spLocks noGrp="1"/>
          </p:cNvSpPr>
          <p:nvPr>
            <p:ph idx="1"/>
          </p:nvPr>
        </p:nvSpPr>
        <p:spPr>
          <a:xfrm>
            <a:off x="924336" y="2747142"/>
            <a:ext cx="4111687" cy="4110857"/>
          </a:xfrm>
        </p:spPr>
        <p:txBody>
          <a:bodyPr>
            <a:normAutofit/>
          </a:bodyPr>
          <a:lstStyle/>
          <a:p>
            <a:pPr>
              <a:lnSpc>
                <a:spcPct val="120000"/>
              </a:lnSpc>
            </a:pPr>
            <a:r>
              <a:rPr lang="en-US" dirty="0"/>
              <a:t>Farmers Markets</a:t>
            </a:r>
          </a:p>
          <a:p>
            <a:pPr>
              <a:lnSpc>
                <a:spcPct val="120000"/>
              </a:lnSpc>
            </a:pPr>
            <a:r>
              <a:rPr lang="en-US" dirty="0"/>
              <a:t>Oasis Farm &amp; Fishery</a:t>
            </a:r>
          </a:p>
          <a:p>
            <a:pPr>
              <a:lnSpc>
                <a:spcPct val="120000"/>
              </a:lnSpc>
            </a:pPr>
            <a:r>
              <a:rPr lang="en-US" dirty="0"/>
              <a:t>Black Urban Gardeners and Farmers</a:t>
            </a:r>
          </a:p>
          <a:p>
            <a:pPr>
              <a:lnSpc>
                <a:spcPct val="120000"/>
              </a:lnSpc>
            </a:pPr>
            <a:r>
              <a:rPr lang="en-US" dirty="0"/>
              <a:t>Hilltop Urban Farm</a:t>
            </a:r>
          </a:p>
          <a:p>
            <a:pPr>
              <a:lnSpc>
                <a:spcPct val="120000"/>
              </a:lnSpc>
            </a:pPr>
            <a:r>
              <a:rPr lang="en-US" dirty="0"/>
              <a:t>Peace &amp; Friendship Farm</a:t>
            </a:r>
          </a:p>
          <a:p>
            <a:pPr>
              <a:lnSpc>
                <a:spcPct val="120000"/>
              </a:lnSpc>
            </a:pPr>
            <a:r>
              <a:rPr lang="en-US" dirty="0"/>
              <a:t>Garfield Community Farm</a:t>
            </a:r>
          </a:p>
          <a:p>
            <a:pPr>
              <a:lnSpc>
                <a:spcPct val="120000"/>
              </a:lnSpc>
            </a:pPr>
            <a:r>
              <a:rPr lang="en-US" dirty="0"/>
              <a:t>Farmer Girl Eb</a:t>
            </a:r>
          </a:p>
          <a:p>
            <a:pPr>
              <a:lnSpc>
                <a:spcPct val="120000"/>
              </a:lnSpc>
            </a:pPr>
            <a:r>
              <a:rPr lang="en-US" dirty="0"/>
              <a:t>Blackberry Meadows Farm</a:t>
            </a:r>
          </a:p>
        </p:txBody>
      </p:sp>
      <p:pic>
        <p:nvPicPr>
          <p:cNvPr id="5" name="Picture 4" descr="A group of people posing for a photo&#10;&#10;Description automatically generated">
            <a:extLst>
              <a:ext uri="{FF2B5EF4-FFF2-40B4-BE49-F238E27FC236}">
                <a16:creationId xmlns:a16="http://schemas.microsoft.com/office/drawing/2014/main" id="{480AED6F-6648-7A69-FD17-2DB0B8AEB324}"/>
              </a:ext>
            </a:extLst>
          </p:cNvPr>
          <p:cNvPicPr>
            <a:picLocks noChangeAspect="1"/>
          </p:cNvPicPr>
          <p:nvPr/>
        </p:nvPicPr>
        <p:blipFill rotWithShape="1">
          <a:blip r:embed="rId3">
            <a:extLst>
              <a:ext uri="{28A0092B-C50C-407E-A947-70E740481C1C}">
                <a14:useLocalDpi xmlns:a14="http://schemas.microsoft.com/office/drawing/2010/main" val="0"/>
              </a:ext>
            </a:extLst>
          </a:blip>
          <a:srcRect l="9997" r="17087"/>
          <a:stretch/>
        </p:blipFill>
        <p:spPr>
          <a:xfrm>
            <a:off x="5524500" y="10"/>
            <a:ext cx="6667501" cy="6857990"/>
          </a:xfrm>
          <a:prstGeom prst="rect">
            <a:avLst/>
          </a:prstGeom>
        </p:spPr>
      </p:pic>
    </p:spTree>
    <p:extLst>
      <p:ext uri="{BB962C8B-B14F-4D97-AF65-F5344CB8AC3E}">
        <p14:creationId xmlns:p14="http://schemas.microsoft.com/office/powerpoint/2010/main" val="390910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8209F-24A1-3B05-FB2D-69D3D5E34B90}"/>
              </a:ext>
            </a:extLst>
          </p:cNvPr>
          <p:cNvSpPr>
            <a:spLocks noGrp="1"/>
          </p:cNvSpPr>
          <p:nvPr>
            <p:ph type="title"/>
          </p:nvPr>
        </p:nvSpPr>
        <p:spPr>
          <a:xfrm>
            <a:off x="1091204" y="1091868"/>
            <a:ext cx="3785596" cy="2042160"/>
          </a:xfrm>
        </p:spPr>
        <p:txBody>
          <a:bodyPr>
            <a:normAutofit/>
          </a:bodyPr>
          <a:lstStyle/>
          <a:p>
            <a:r>
              <a:rPr lang="en-US" sz="4000"/>
              <a:t>What else?</a:t>
            </a:r>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AEB39F-D1B7-4D6D-F837-30959526DAE0}"/>
              </a:ext>
            </a:extLst>
          </p:cNvPr>
          <p:cNvSpPr>
            <a:spLocks noGrp="1"/>
          </p:cNvSpPr>
          <p:nvPr>
            <p:ph idx="1"/>
          </p:nvPr>
        </p:nvSpPr>
        <p:spPr>
          <a:xfrm>
            <a:off x="1091203" y="2112948"/>
            <a:ext cx="4433296" cy="4745052"/>
          </a:xfrm>
        </p:spPr>
        <p:txBody>
          <a:bodyPr>
            <a:normAutofit/>
          </a:bodyPr>
          <a:lstStyle/>
          <a:p>
            <a:pPr>
              <a:lnSpc>
                <a:spcPct val="120000"/>
              </a:lnSpc>
            </a:pPr>
            <a:r>
              <a:rPr lang="en-US" sz="2400" dirty="0"/>
              <a:t>Grow your own food</a:t>
            </a:r>
          </a:p>
          <a:p>
            <a:pPr>
              <a:lnSpc>
                <a:spcPct val="120000"/>
              </a:lnSpc>
            </a:pPr>
            <a:r>
              <a:rPr lang="en-US" sz="2400" dirty="0"/>
              <a:t>Compost</a:t>
            </a:r>
          </a:p>
          <a:p>
            <a:pPr>
              <a:lnSpc>
                <a:spcPct val="120000"/>
              </a:lnSpc>
            </a:pPr>
            <a:r>
              <a:rPr lang="en-US" sz="2400" dirty="0"/>
              <a:t>Eat local</a:t>
            </a:r>
          </a:p>
          <a:p>
            <a:pPr>
              <a:lnSpc>
                <a:spcPct val="120000"/>
              </a:lnSpc>
            </a:pPr>
            <a:r>
              <a:rPr lang="en-US" sz="2400" dirty="0"/>
              <a:t>Join a CSA</a:t>
            </a:r>
          </a:p>
          <a:p>
            <a:pPr>
              <a:lnSpc>
                <a:spcPct val="120000"/>
              </a:lnSpc>
            </a:pPr>
            <a:r>
              <a:rPr lang="en-US" sz="2400" dirty="0"/>
              <a:t>Eat less red meat</a:t>
            </a:r>
          </a:p>
          <a:p>
            <a:pPr>
              <a:lnSpc>
                <a:spcPct val="120000"/>
              </a:lnSpc>
            </a:pPr>
            <a:r>
              <a:rPr lang="en-US" sz="2400" dirty="0"/>
              <a:t>Eat more vegetables</a:t>
            </a:r>
          </a:p>
          <a:p>
            <a:pPr>
              <a:lnSpc>
                <a:spcPct val="120000"/>
              </a:lnSpc>
            </a:pPr>
            <a:r>
              <a:rPr lang="en-US" sz="2400" dirty="0"/>
              <a:t>Involve children</a:t>
            </a:r>
          </a:p>
          <a:p>
            <a:pPr>
              <a:lnSpc>
                <a:spcPct val="120000"/>
              </a:lnSpc>
            </a:pPr>
            <a:r>
              <a:rPr lang="en-US" sz="2400" dirty="0"/>
              <a:t>Volunteer</a:t>
            </a:r>
          </a:p>
        </p:txBody>
      </p:sp>
      <p:pic>
        <p:nvPicPr>
          <p:cNvPr id="5" name="Picture 4" descr="A group of people sitting on the grass&#10;&#10;Description automatically generated">
            <a:extLst>
              <a:ext uri="{FF2B5EF4-FFF2-40B4-BE49-F238E27FC236}">
                <a16:creationId xmlns:a16="http://schemas.microsoft.com/office/drawing/2014/main" id="{59B880D3-79E4-BBB3-581F-B57A2D37DC22}"/>
              </a:ext>
            </a:extLst>
          </p:cNvPr>
          <p:cNvPicPr>
            <a:picLocks noChangeAspect="1"/>
          </p:cNvPicPr>
          <p:nvPr/>
        </p:nvPicPr>
        <p:blipFill rotWithShape="1">
          <a:blip r:embed="rId3">
            <a:extLst>
              <a:ext uri="{28A0092B-C50C-407E-A947-70E740481C1C}">
                <a14:useLocalDpi xmlns:a14="http://schemas.microsoft.com/office/drawing/2010/main" val="0"/>
              </a:ext>
            </a:extLst>
          </a:blip>
          <a:srcRect l="11128" r="15955"/>
          <a:stretch/>
        </p:blipFill>
        <p:spPr>
          <a:xfrm>
            <a:off x="5524500" y="10"/>
            <a:ext cx="6667501" cy="6857990"/>
          </a:xfrm>
          <a:prstGeom prst="rect">
            <a:avLst/>
          </a:prstGeom>
        </p:spPr>
      </p:pic>
    </p:spTree>
    <p:extLst>
      <p:ext uri="{BB962C8B-B14F-4D97-AF65-F5344CB8AC3E}">
        <p14:creationId xmlns:p14="http://schemas.microsoft.com/office/powerpoint/2010/main" val="225983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4B59-3FE6-F6EC-8981-E1F2E115C89B}"/>
              </a:ext>
            </a:extLst>
          </p:cNvPr>
          <p:cNvSpPr>
            <a:spLocks noGrp="1"/>
          </p:cNvSpPr>
          <p:nvPr>
            <p:ph type="title"/>
          </p:nvPr>
        </p:nvSpPr>
        <p:spPr>
          <a:xfrm>
            <a:off x="964846" y="329958"/>
            <a:ext cx="9922764" cy="1294228"/>
          </a:xfrm>
        </p:spPr>
        <p:txBody>
          <a:bodyPr/>
          <a:lstStyle/>
          <a:p>
            <a:r>
              <a:rPr lang="en-US"/>
              <a:t>About Me</a:t>
            </a:r>
            <a:endParaRPr lang="en-US" dirty="0"/>
          </a:p>
        </p:txBody>
      </p:sp>
      <p:pic>
        <p:nvPicPr>
          <p:cNvPr id="5" name="Picture 4" descr="A group of people in a room&#10;&#10;Description automatically generated">
            <a:extLst>
              <a:ext uri="{FF2B5EF4-FFF2-40B4-BE49-F238E27FC236}">
                <a16:creationId xmlns:a16="http://schemas.microsoft.com/office/drawing/2014/main" id="{112EE2F7-AED5-E4D5-561C-8E5C5ED9F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73079" y="2132186"/>
            <a:ext cx="4064000" cy="3048000"/>
          </a:xfrm>
          <a:prstGeom prst="rect">
            <a:avLst/>
          </a:prstGeom>
        </p:spPr>
      </p:pic>
      <p:pic>
        <p:nvPicPr>
          <p:cNvPr id="9" name="Picture 8" descr="A group of people working on a table&#10;&#10;Description automatically generated">
            <a:extLst>
              <a:ext uri="{FF2B5EF4-FFF2-40B4-BE49-F238E27FC236}">
                <a16:creationId xmlns:a16="http://schemas.microsoft.com/office/drawing/2014/main" id="{D8E1AB87-37F3-B51F-CA1E-BF77411BD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064" y="1624186"/>
            <a:ext cx="3048000" cy="4064000"/>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311AE353-ACA9-C22B-7E2A-DFF06751E489}"/>
              </a:ext>
            </a:extLst>
          </p:cNvPr>
          <p:cNvPicPr>
            <a:picLocks noChangeAspect="1"/>
          </p:cNvPicPr>
          <p:nvPr/>
        </p:nvPicPr>
        <p:blipFill rotWithShape="1">
          <a:blip r:embed="rId5">
            <a:extLst>
              <a:ext uri="{28A0092B-C50C-407E-A947-70E740481C1C}">
                <a14:useLocalDpi xmlns:a14="http://schemas.microsoft.com/office/drawing/2010/main" val="0"/>
              </a:ext>
            </a:extLst>
          </a:blip>
          <a:srcRect l="15028" r="20506"/>
          <a:stretch/>
        </p:blipFill>
        <p:spPr>
          <a:xfrm>
            <a:off x="929880" y="1624186"/>
            <a:ext cx="3493214" cy="4064000"/>
          </a:xfrm>
          <a:prstGeom prst="rect">
            <a:avLst/>
          </a:prstGeom>
        </p:spPr>
      </p:pic>
    </p:spTree>
    <p:extLst>
      <p:ext uri="{BB962C8B-B14F-4D97-AF65-F5344CB8AC3E}">
        <p14:creationId xmlns:p14="http://schemas.microsoft.com/office/powerpoint/2010/main" val="115060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B8CB5-4362-192D-B3E2-1F89FAF91B39}"/>
              </a:ext>
            </a:extLst>
          </p:cNvPr>
          <p:cNvSpPr>
            <a:spLocks noGrp="1"/>
          </p:cNvSpPr>
          <p:nvPr>
            <p:ph type="title"/>
          </p:nvPr>
        </p:nvSpPr>
        <p:spPr>
          <a:xfrm>
            <a:off x="1091203" y="1069848"/>
            <a:ext cx="6308775" cy="2049620"/>
          </a:xfrm>
        </p:spPr>
        <p:txBody>
          <a:bodyPr>
            <a:normAutofit/>
          </a:bodyPr>
          <a:lstStyle/>
          <a:p>
            <a:r>
              <a:rPr lang="en-US" sz="6000"/>
              <a:t>Commensality</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3D1475-3E80-0624-A788-B0F89BF16141}"/>
              </a:ext>
            </a:extLst>
          </p:cNvPr>
          <p:cNvSpPr>
            <a:spLocks noGrp="1"/>
          </p:cNvSpPr>
          <p:nvPr>
            <p:ph idx="1"/>
          </p:nvPr>
        </p:nvSpPr>
        <p:spPr>
          <a:xfrm>
            <a:off x="1097280" y="3180522"/>
            <a:ext cx="6223996" cy="3105978"/>
          </a:xfrm>
        </p:spPr>
        <p:txBody>
          <a:bodyPr>
            <a:normAutofit fontScale="92500"/>
          </a:bodyPr>
          <a:lstStyle/>
          <a:p>
            <a:pPr marL="0" indent="0">
              <a:buNone/>
            </a:pPr>
            <a:r>
              <a:rPr lang="en-US" sz="2800" dirty="0"/>
              <a:t>“According to the concept of commensality, sharing food has almost magical properties in its ability to turn self-seeking individuals into a collaborative group.”</a:t>
            </a:r>
          </a:p>
          <a:p>
            <a:pPr marL="0" indent="0" algn="r">
              <a:buNone/>
            </a:pPr>
            <a:r>
              <a:rPr lang="en-US" dirty="0"/>
              <a:t>-</a:t>
            </a:r>
            <a:r>
              <a:rPr lang="en-US" i="1" dirty="0"/>
              <a:t>FOOD: The Key Concepts </a:t>
            </a:r>
            <a:r>
              <a:rPr lang="en-US" dirty="0"/>
              <a:t>by Warren Belasco</a:t>
            </a:r>
          </a:p>
        </p:txBody>
      </p:sp>
      <p:pic>
        <p:nvPicPr>
          <p:cNvPr id="5" name="Picture 4" descr="Food on a table">
            <a:extLst>
              <a:ext uri="{FF2B5EF4-FFF2-40B4-BE49-F238E27FC236}">
                <a16:creationId xmlns:a16="http://schemas.microsoft.com/office/drawing/2014/main" id="{2FC2CCA1-2366-5E68-0EB6-59C054791B58}"/>
              </a:ext>
            </a:extLst>
          </p:cNvPr>
          <p:cNvPicPr>
            <a:picLocks noChangeAspect="1"/>
          </p:cNvPicPr>
          <p:nvPr/>
        </p:nvPicPr>
        <p:blipFill rotWithShape="1">
          <a:blip r:embed="rId3"/>
          <a:srcRect l="27831" r="36568" b="-1"/>
          <a:stretch/>
        </p:blipFill>
        <p:spPr>
          <a:xfrm>
            <a:off x="8534400" y="10"/>
            <a:ext cx="3657601" cy="6857990"/>
          </a:xfrm>
          <a:prstGeom prst="rect">
            <a:avLst/>
          </a:prstGeom>
        </p:spPr>
      </p:pic>
    </p:spTree>
    <p:extLst>
      <p:ext uri="{BB962C8B-B14F-4D97-AF65-F5344CB8AC3E}">
        <p14:creationId xmlns:p14="http://schemas.microsoft.com/office/powerpoint/2010/main" val="245744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040E-B63D-6568-BF06-9034BDA24A1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A4258D8-E428-A537-E6FE-FDF4B6E3143A}"/>
              </a:ext>
            </a:extLst>
          </p:cNvPr>
          <p:cNvSpPr>
            <a:spLocks noGrp="1"/>
          </p:cNvSpPr>
          <p:nvPr>
            <p:ph idx="1"/>
          </p:nvPr>
        </p:nvSpPr>
        <p:spPr/>
        <p:txBody>
          <a:bodyPr/>
          <a:lstStyle/>
          <a:p>
            <a:r>
              <a:rPr lang="en-US" dirty="0"/>
              <a:t>-</a:t>
            </a:r>
            <a:r>
              <a:rPr lang="en-US" i="1" dirty="0"/>
              <a:t>FOOD: The Key Concepts </a:t>
            </a:r>
            <a:r>
              <a:rPr lang="en-US" dirty="0"/>
              <a:t>by Warren Belasco</a:t>
            </a:r>
          </a:p>
          <a:p>
            <a:r>
              <a:rPr lang="en-US" sz="1800" i="1" dirty="0"/>
              <a:t>Can Fixing Dinner Fix the Planet? </a:t>
            </a:r>
            <a:r>
              <a:rPr lang="en-US" sz="1800" dirty="0"/>
              <a:t>Dr. Jessica </a:t>
            </a:r>
            <a:r>
              <a:rPr lang="en-US" sz="1800" dirty="0" err="1"/>
              <a:t>Fanzo</a:t>
            </a:r>
            <a:r>
              <a:rPr lang="en-US" sz="1800" dirty="0"/>
              <a:t>, PhD</a:t>
            </a:r>
          </a:p>
          <a:p>
            <a:r>
              <a:rPr lang="en-US" i="1" dirty="0"/>
              <a:t>Food Studies: A hands on Guide </a:t>
            </a:r>
            <a:r>
              <a:rPr lang="en-US" dirty="0"/>
              <a:t>by Willa Zhen</a:t>
            </a:r>
          </a:p>
          <a:p>
            <a:r>
              <a:rPr lang="en-US" dirty="0"/>
              <a:t>Zoe Science and Nutrition Podcast</a:t>
            </a:r>
          </a:p>
          <a:p>
            <a:r>
              <a:rPr lang="en-US" dirty="0"/>
              <a:t>The Leading Voices in Food Podcast</a:t>
            </a:r>
          </a:p>
        </p:txBody>
      </p:sp>
    </p:spTree>
    <p:extLst>
      <p:ext uri="{BB962C8B-B14F-4D97-AF65-F5344CB8AC3E}">
        <p14:creationId xmlns:p14="http://schemas.microsoft.com/office/powerpoint/2010/main" val="141030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1A711-5710-882D-3C65-0E58277918DD}"/>
              </a:ext>
            </a:extLst>
          </p:cNvPr>
          <p:cNvSpPr>
            <a:spLocks noGrp="1"/>
          </p:cNvSpPr>
          <p:nvPr>
            <p:ph type="title"/>
          </p:nvPr>
        </p:nvSpPr>
        <p:spPr>
          <a:xfrm>
            <a:off x="1091204" y="1091868"/>
            <a:ext cx="3785596" cy="2042160"/>
          </a:xfrm>
        </p:spPr>
        <p:txBody>
          <a:bodyPr>
            <a:normAutofit/>
          </a:bodyPr>
          <a:lstStyle/>
          <a:p>
            <a:r>
              <a:rPr lang="en-US" sz="4000"/>
              <a:t>Food</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554633-22F0-B8A8-B7C8-CDA0E0C4EBAD}"/>
              </a:ext>
            </a:extLst>
          </p:cNvPr>
          <p:cNvSpPr>
            <a:spLocks noGrp="1"/>
          </p:cNvSpPr>
          <p:nvPr>
            <p:ph idx="1"/>
          </p:nvPr>
        </p:nvSpPr>
        <p:spPr>
          <a:xfrm>
            <a:off x="1091203" y="2322153"/>
            <a:ext cx="3675826" cy="4265222"/>
          </a:xfrm>
        </p:spPr>
        <p:txBody>
          <a:bodyPr>
            <a:normAutofit lnSpcReduction="10000"/>
          </a:bodyPr>
          <a:lstStyle/>
          <a:p>
            <a:pPr marL="0" indent="0">
              <a:lnSpc>
                <a:spcPct val="120000"/>
              </a:lnSpc>
              <a:buNone/>
            </a:pPr>
            <a:r>
              <a:rPr lang="en-US" sz="2400" dirty="0"/>
              <a:t>“Food is one of the most meaningful and personal topics to study because everyone knows something about food. Food is one of the essential requirements to sustain life.”</a:t>
            </a:r>
          </a:p>
          <a:p>
            <a:pPr marL="0" indent="0" algn="r">
              <a:lnSpc>
                <a:spcPct val="120000"/>
              </a:lnSpc>
              <a:buNone/>
            </a:pPr>
            <a:r>
              <a:rPr lang="en-US" dirty="0"/>
              <a:t>-</a:t>
            </a:r>
            <a:r>
              <a:rPr lang="en-US" i="1" dirty="0"/>
              <a:t>Food Studies: A hands on Guide </a:t>
            </a:r>
            <a:r>
              <a:rPr lang="en-US" dirty="0"/>
              <a:t>by Willa Zhen</a:t>
            </a:r>
          </a:p>
        </p:txBody>
      </p:sp>
      <p:pic>
        <p:nvPicPr>
          <p:cNvPr id="5" name="Picture 4" descr="Assorted piles of beans and legumes">
            <a:extLst>
              <a:ext uri="{FF2B5EF4-FFF2-40B4-BE49-F238E27FC236}">
                <a16:creationId xmlns:a16="http://schemas.microsoft.com/office/drawing/2014/main" id="{97DDA238-7B85-289E-9154-B527C6C51C61}"/>
              </a:ext>
            </a:extLst>
          </p:cNvPr>
          <p:cNvPicPr>
            <a:picLocks noChangeAspect="1"/>
          </p:cNvPicPr>
          <p:nvPr/>
        </p:nvPicPr>
        <p:blipFill rotWithShape="1">
          <a:blip r:embed="rId3"/>
          <a:srcRect l="23932" r="11172" b="-1"/>
          <a:stretch/>
        </p:blipFill>
        <p:spPr>
          <a:xfrm>
            <a:off x="5524500" y="10"/>
            <a:ext cx="6667501" cy="6857990"/>
          </a:xfrm>
          <a:prstGeom prst="rect">
            <a:avLst/>
          </a:prstGeom>
        </p:spPr>
      </p:pic>
    </p:spTree>
    <p:extLst>
      <p:ext uri="{BB962C8B-B14F-4D97-AF65-F5344CB8AC3E}">
        <p14:creationId xmlns:p14="http://schemas.microsoft.com/office/powerpoint/2010/main" val="40230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A6B4F65-EE0E-4A52-B5A5-85584D08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52392DB5-72EA-3B1D-3424-BE82F8CAC2EC}"/>
              </a:ext>
            </a:extLst>
          </p:cNvPr>
          <p:cNvPicPr>
            <a:picLocks noChangeAspect="1"/>
          </p:cNvPicPr>
          <p:nvPr/>
        </p:nvPicPr>
        <p:blipFill rotWithShape="1">
          <a:blip r:embed="rId3">
            <a:extLst>
              <a:ext uri="{28A0092B-C50C-407E-A947-70E740481C1C}">
                <a14:useLocalDpi xmlns:a14="http://schemas.microsoft.com/office/drawing/2010/main" val="0"/>
              </a:ext>
            </a:extLst>
          </a:blip>
          <a:srcRect t="15636" b="9364"/>
          <a:stretch/>
        </p:blipFill>
        <p:spPr>
          <a:xfrm>
            <a:off x="20" y="10"/>
            <a:ext cx="12191979" cy="6857989"/>
          </a:xfrm>
          <a:prstGeom prst="rect">
            <a:avLst/>
          </a:prstGeom>
        </p:spPr>
      </p:pic>
    </p:spTree>
    <p:extLst>
      <p:ext uri="{BB962C8B-B14F-4D97-AF65-F5344CB8AC3E}">
        <p14:creationId xmlns:p14="http://schemas.microsoft.com/office/powerpoint/2010/main" val="3136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B791C-052D-61C2-2CF8-5C8B3D1D5319}"/>
              </a:ext>
            </a:extLst>
          </p:cNvPr>
          <p:cNvSpPr>
            <a:spLocks noGrp="1"/>
          </p:cNvSpPr>
          <p:nvPr>
            <p:ph type="title"/>
          </p:nvPr>
        </p:nvSpPr>
        <p:spPr>
          <a:xfrm>
            <a:off x="1088136" y="1088136"/>
            <a:ext cx="10270671" cy="1188720"/>
          </a:xfrm>
        </p:spPr>
        <p:txBody>
          <a:bodyPr>
            <a:normAutofit/>
          </a:bodyPr>
          <a:lstStyle/>
          <a:p>
            <a:r>
              <a:rPr lang="en-US" sz="4000"/>
              <a:t>A Sustainable Food System</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88DFF2-260E-92DE-C18D-F8A0BDCFF310}"/>
              </a:ext>
            </a:extLst>
          </p:cNvPr>
          <p:cNvSpPr>
            <a:spLocks noGrp="1"/>
          </p:cNvSpPr>
          <p:nvPr>
            <p:ph idx="1"/>
          </p:nvPr>
        </p:nvSpPr>
        <p:spPr>
          <a:xfrm>
            <a:off x="1088136" y="2657475"/>
            <a:ext cx="4876896" cy="4200525"/>
          </a:xfrm>
        </p:spPr>
        <p:txBody>
          <a:bodyPr>
            <a:normAutofit fontScale="92500"/>
          </a:bodyPr>
          <a:lstStyle/>
          <a:p>
            <a:pPr marL="0" indent="0">
              <a:buNone/>
            </a:pPr>
            <a:r>
              <a:rPr lang="en-US" sz="2600" dirty="0"/>
              <a:t>“Is a food system that delivers food security and nutrition for all in such a way that the economic, social, and environmental bases to generate food security and nutrition for future generations are not compromised.”</a:t>
            </a:r>
          </a:p>
          <a:p>
            <a:pPr algn="r"/>
            <a:r>
              <a:rPr lang="en-US" dirty="0"/>
              <a:t>Food and Agriculture Organization of the United Nations</a:t>
            </a:r>
          </a:p>
        </p:txBody>
      </p:sp>
      <p:pic>
        <p:nvPicPr>
          <p:cNvPr id="5" name="Picture 4" descr="Cross section of young plant and roots">
            <a:extLst>
              <a:ext uri="{FF2B5EF4-FFF2-40B4-BE49-F238E27FC236}">
                <a16:creationId xmlns:a16="http://schemas.microsoft.com/office/drawing/2014/main" id="{5D0B583F-EEAD-19A0-E651-D6CD64A2383A}"/>
              </a:ext>
            </a:extLst>
          </p:cNvPr>
          <p:cNvPicPr>
            <a:picLocks noChangeAspect="1"/>
          </p:cNvPicPr>
          <p:nvPr/>
        </p:nvPicPr>
        <p:blipFill rotWithShape="1">
          <a:blip r:embed="rId3"/>
          <a:srcRect l="6612" r="-1" b="-1"/>
          <a:stretch/>
        </p:blipFill>
        <p:spPr>
          <a:xfrm>
            <a:off x="6705600" y="2657475"/>
            <a:ext cx="5486401" cy="4200526"/>
          </a:xfrm>
          <a:prstGeom prst="rect">
            <a:avLst/>
          </a:prstGeom>
        </p:spPr>
      </p:pic>
    </p:spTree>
    <p:extLst>
      <p:ext uri="{BB962C8B-B14F-4D97-AF65-F5344CB8AC3E}">
        <p14:creationId xmlns:p14="http://schemas.microsoft.com/office/powerpoint/2010/main" val="20710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 map&#10;&#10;Description automatically generated">
            <a:extLst>
              <a:ext uri="{FF2B5EF4-FFF2-40B4-BE49-F238E27FC236}">
                <a16:creationId xmlns:a16="http://schemas.microsoft.com/office/drawing/2014/main" id="{1171A866-F70B-DA73-6369-79848E0B246E}"/>
              </a:ext>
            </a:extLst>
          </p:cNvPr>
          <p:cNvPicPr>
            <a:picLocks noChangeAspect="1"/>
          </p:cNvPicPr>
          <p:nvPr/>
        </p:nvPicPr>
        <p:blipFill rotWithShape="1">
          <a:blip r:embed="rId3">
            <a:extLst>
              <a:ext uri="{28A0092B-C50C-407E-A947-70E740481C1C}">
                <a14:useLocalDpi xmlns:a14="http://schemas.microsoft.com/office/drawing/2010/main" val="0"/>
              </a:ext>
            </a:extLst>
          </a:blip>
          <a:srcRect t="11417"/>
          <a:stretch/>
        </p:blipFill>
        <p:spPr>
          <a:xfrm>
            <a:off x="21" y="11"/>
            <a:ext cx="12191979" cy="6857989"/>
          </a:xfrm>
          <a:prstGeom prst="rect">
            <a:avLst/>
          </a:prstGeom>
        </p:spPr>
      </p:pic>
    </p:spTree>
    <p:extLst>
      <p:ext uri="{BB962C8B-B14F-4D97-AF65-F5344CB8AC3E}">
        <p14:creationId xmlns:p14="http://schemas.microsoft.com/office/powerpoint/2010/main" val="155721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001F1-059F-15C0-0402-0E9C72B3F8CE}"/>
              </a:ext>
            </a:extLst>
          </p:cNvPr>
          <p:cNvSpPr>
            <a:spLocks noGrp="1"/>
          </p:cNvSpPr>
          <p:nvPr>
            <p:ph type="title"/>
          </p:nvPr>
        </p:nvSpPr>
        <p:spPr>
          <a:xfrm>
            <a:off x="1044516" y="1076635"/>
            <a:ext cx="3930256" cy="3495365"/>
          </a:xfrm>
        </p:spPr>
        <p:txBody>
          <a:bodyPr vert="horz" lIns="91440" tIns="45720" rIns="91440" bIns="45720" rtlCol="0" anchor="t">
            <a:normAutofit/>
          </a:bodyPr>
          <a:lstStyle/>
          <a:p>
            <a:r>
              <a:rPr lang="en-US" sz="4000" cap="all"/>
              <a:t>What impacts our food system?</a:t>
            </a:r>
          </a:p>
        </p:txBody>
      </p:sp>
      <p:cxnSp>
        <p:nvCxnSpPr>
          <p:cNvPr id="15" name="Straight Connector 14">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4" descr="A graph of a graph showing the effects of disaster&#10;&#10;Description automatically generated with medium confidence">
            <a:extLst>
              <a:ext uri="{FF2B5EF4-FFF2-40B4-BE49-F238E27FC236}">
                <a16:creationId xmlns:a16="http://schemas.microsoft.com/office/drawing/2014/main" id="{0E8EDF8A-F06D-4D4E-77CA-3EF43A49A170}"/>
              </a:ext>
            </a:extLst>
          </p:cNvPr>
          <p:cNvPicPr>
            <a:picLocks noGrp="1" noChangeAspect="1"/>
          </p:cNvPicPr>
          <p:nvPr>
            <p:ph idx="1"/>
          </p:nvPr>
        </p:nvPicPr>
        <p:blipFill>
          <a:blip r:embed="rId3"/>
          <a:stretch>
            <a:fillRect/>
          </a:stretch>
        </p:blipFill>
        <p:spPr>
          <a:xfrm>
            <a:off x="5215094" y="857145"/>
            <a:ext cx="6378680" cy="5405930"/>
          </a:xfrm>
          <a:prstGeom prst="rect">
            <a:avLst/>
          </a:prstGeom>
        </p:spPr>
      </p:pic>
    </p:spTree>
    <p:extLst>
      <p:ext uri="{BB962C8B-B14F-4D97-AF65-F5344CB8AC3E}">
        <p14:creationId xmlns:p14="http://schemas.microsoft.com/office/powerpoint/2010/main" val="1514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9ED830A-220C-4EAF-9646-4F86DEF7C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990E5-F584-CF37-B7CF-7B6C85C467FC}"/>
              </a:ext>
            </a:extLst>
          </p:cNvPr>
          <p:cNvSpPr>
            <a:spLocks noGrp="1"/>
          </p:cNvSpPr>
          <p:nvPr>
            <p:ph type="title"/>
          </p:nvPr>
        </p:nvSpPr>
        <p:spPr>
          <a:xfrm>
            <a:off x="1069848" y="4873752"/>
            <a:ext cx="9958355" cy="663101"/>
          </a:xfrm>
        </p:spPr>
        <p:txBody>
          <a:bodyPr vert="horz" lIns="91440" tIns="45720" rIns="91440" bIns="45720" rtlCol="0" anchor="t">
            <a:normAutofit/>
          </a:bodyPr>
          <a:lstStyle/>
          <a:p>
            <a:r>
              <a:rPr lang="en-US" sz="4000" cap="all"/>
              <a:t>Pandemic</a:t>
            </a:r>
          </a:p>
        </p:txBody>
      </p:sp>
      <p:pic>
        <p:nvPicPr>
          <p:cNvPr id="4" name="Content Placeholder 7" descr="A person wearing a face mask and gloves loading food into a car&#10;&#10;Description automatically generated">
            <a:extLst>
              <a:ext uri="{FF2B5EF4-FFF2-40B4-BE49-F238E27FC236}">
                <a16:creationId xmlns:a16="http://schemas.microsoft.com/office/drawing/2014/main" id="{54C4337F-0F90-8042-1F7A-3D9ACB7DF215}"/>
              </a:ext>
            </a:extLst>
          </p:cNvPr>
          <p:cNvPicPr>
            <a:picLocks noChangeAspect="1"/>
          </p:cNvPicPr>
          <p:nvPr/>
        </p:nvPicPr>
        <p:blipFill rotWithShape="1">
          <a:blip r:embed="rId3">
            <a:alphaModFix/>
          </a:blip>
          <a:srcRect t="13530" b="15416"/>
          <a:stretch/>
        </p:blipFill>
        <p:spPr>
          <a:xfrm>
            <a:off x="20" y="-32762"/>
            <a:ext cx="12191979" cy="4049869"/>
          </a:xfrm>
          <a:prstGeom prst="rect">
            <a:avLst/>
          </a:prstGeom>
        </p:spPr>
      </p:pic>
      <p:cxnSp>
        <p:nvCxnSpPr>
          <p:cNvPr id="15" name="Straight Connector 14">
            <a:extLst>
              <a:ext uri="{FF2B5EF4-FFF2-40B4-BE49-F238E27FC236}">
                <a16:creationId xmlns:a16="http://schemas.microsoft.com/office/drawing/2014/main" id="{DFA1DF79-291C-49AD-B98C-192784643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496546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1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67953-1420-F4A7-6353-2806FFE68915}"/>
              </a:ext>
            </a:extLst>
          </p:cNvPr>
          <p:cNvSpPr>
            <a:spLocks noGrp="1"/>
          </p:cNvSpPr>
          <p:nvPr>
            <p:ph type="title"/>
          </p:nvPr>
        </p:nvSpPr>
        <p:spPr>
          <a:xfrm>
            <a:off x="1091203" y="1069848"/>
            <a:ext cx="6308775" cy="2049620"/>
          </a:xfrm>
        </p:spPr>
        <p:txBody>
          <a:bodyPr>
            <a:normAutofit/>
          </a:bodyPr>
          <a:lstStyle/>
          <a:p>
            <a:r>
              <a:rPr lang="en-US" sz="6000"/>
              <a:t>Our Health</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C6284C-91C5-A11E-4F4D-9F14EE58B08C}"/>
              </a:ext>
            </a:extLst>
          </p:cNvPr>
          <p:cNvSpPr>
            <a:spLocks noGrp="1"/>
          </p:cNvSpPr>
          <p:nvPr>
            <p:ph idx="1"/>
          </p:nvPr>
        </p:nvSpPr>
        <p:spPr>
          <a:xfrm>
            <a:off x="1097280" y="2142699"/>
            <a:ext cx="6223996" cy="4143801"/>
          </a:xfrm>
        </p:spPr>
        <p:txBody>
          <a:bodyPr>
            <a:normAutofit fontScale="92500" lnSpcReduction="10000"/>
          </a:bodyPr>
          <a:lstStyle/>
          <a:p>
            <a:pPr>
              <a:lnSpc>
                <a:spcPct val="120000"/>
              </a:lnSpc>
            </a:pPr>
            <a:r>
              <a:rPr lang="en-US" sz="2400" dirty="0"/>
              <a:t>Unhealthy diets, because of choice or lack of access, are a major driver of the health crisis.</a:t>
            </a:r>
          </a:p>
          <a:p>
            <a:pPr>
              <a:lnSpc>
                <a:spcPct val="120000"/>
              </a:lnSpc>
            </a:pPr>
            <a:r>
              <a:rPr lang="en-US" sz="2400" dirty="0"/>
              <a:t>Every year, 11 million people die prematurely due to unhealthy diets. We need to make healthy foods available, affordable, and accessible for all people at the same time.</a:t>
            </a:r>
          </a:p>
          <a:p>
            <a:pPr>
              <a:lnSpc>
                <a:spcPct val="120000"/>
              </a:lnSpc>
            </a:pPr>
            <a:r>
              <a:rPr lang="en-US" sz="2400" dirty="0"/>
              <a:t>Obesity and diet-related diseases have turned out to be an important risk factor for COVID-19</a:t>
            </a:r>
          </a:p>
        </p:txBody>
      </p:sp>
      <p:pic>
        <p:nvPicPr>
          <p:cNvPr id="5" name="Picture 4" descr="Vegetables on display at a market">
            <a:extLst>
              <a:ext uri="{FF2B5EF4-FFF2-40B4-BE49-F238E27FC236}">
                <a16:creationId xmlns:a16="http://schemas.microsoft.com/office/drawing/2014/main" id="{C92E4856-CCF2-5A40-0187-5B55F33C369F}"/>
              </a:ext>
            </a:extLst>
          </p:cNvPr>
          <p:cNvPicPr>
            <a:picLocks noChangeAspect="1"/>
          </p:cNvPicPr>
          <p:nvPr/>
        </p:nvPicPr>
        <p:blipFill rotWithShape="1">
          <a:blip r:embed="rId2"/>
          <a:srcRect l="38645" r="25754" b="-1"/>
          <a:stretch/>
        </p:blipFill>
        <p:spPr>
          <a:xfrm>
            <a:off x="8534400" y="10"/>
            <a:ext cx="3657601" cy="6857990"/>
          </a:xfrm>
          <a:prstGeom prst="rect">
            <a:avLst/>
          </a:prstGeom>
        </p:spPr>
      </p:pic>
    </p:spTree>
    <p:extLst>
      <p:ext uri="{BB962C8B-B14F-4D97-AF65-F5344CB8AC3E}">
        <p14:creationId xmlns:p14="http://schemas.microsoft.com/office/powerpoint/2010/main" val="3154742669"/>
      </p:ext>
    </p:extLst>
  </p:cSld>
  <p:clrMapOvr>
    <a:masterClrMapping/>
  </p:clrMapOvr>
</p:sld>
</file>

<file path=ppt/theme/theme1.xml><?xml version="1.0" encoding="utf-8"?>
<a:theme xmlns:a="http://schemas.openxmlformats.org/drawingml/2006/main" name="BjornVTI">
  <a:themeElements>
    <a:clrScheme name="AnalogousFromRegularSeedRightStep">
      <a:dk1>
        <a:srgbClr val="000000"/>
      </a:dk1>
      <a:lt1>
        <a:srgbClr val="FFFFFF"/>
      </a:lt1>
      <a:dk2>
        <a:srgbClr val="34381F"/>
      </a:dk2>
      <a:lt2>
        <a:srgbClr val="E2E7E8"/>
      </a:lt2>
      <a:accent1>
        <a:srgbClr val="CF4E41"/>
      </a:accent1>
      <a:accent2>
        <a:srgbClr val="BD772F"/>
      </a:accent2>
      <a:accent3>
        <a:srgbClr val="B0A637"/>
      </a:accent3>
      <a:accent4>
        <a:srgbClr val="84B12C"/>
      </a:accent4>
      <a:accent5>
        <a:srgbClr val="59B83A"/>
      </a:accent5>
      <a:accent6>
        <a:srgbClr val="2EB946"/>
      </a:accent6>
      <a:hlink>
        <a:srgbClr val="339099"/>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F8F0BB7589F45A89CAACB82DC6014" ma:contentTypeVersion="14" ma:contentTypeDescription="Create a new document." ma:contentTypeScope="" ma:versionID="c2ea92373f6d720356f06371b11b6329">
  <xsd:schema xmlns:xsd="http://www.w3.org/2001/XMLSchema" xmlns:xs="http://www.w3.org/2001/XMLSchema" xmlns:p="http://schemas.microsoft.com/office/2006/metadata/properties" xmlns:ns2="9e42762a-d1d5-4a7e-944f-23edef2a8dba" xmlns:ns3="02fdb205-a78e-48c5-b5b0-aadd11501bd3" targetNamespace="http://schemas.microsoft.com/office/2006/metadata/properties" ma:root="true" ma:fieldsID="ff04d9c1ee9ed38c58a3a7e07598f977" ns2:_="" ns3:_="">
    <xsd:import namespace="9e42762a-d1d5-4a7e-944f-23edef2a8dba"/>
    <xsd:import namespace="02fdb205-a78e-48c5-b5b0-aadd11501bd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2762a-d1d5-4a7e-944f-23edef2a8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fdb205-a78e-48c5-b5b0-aadd11501bd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d86acda-a7f4-4477-a83f-80a79c1ae721}" ma:internalName="TaxCatchAll" ma:showField="CatchAllData" ma:web="02fdb205-a78e-48c5-b5b0-aadd11501bd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42762a-d1d5-4a7e-944f-23edef2a8dba">
      <Terms xmlns="http://schemas.microsoft.com/office/infopath/2007/PartnerControls"/>
    </lcf76f155ced4ddcb4097134ff3c332f>
    <TaxCatchAll xmlns="02fdb205-a78e-48c5-b5b0-aadd11501bd3" xsi:nil="true"/>
  </documentManagement>
</p:properties>
</file>

<file path=customXml/itemProps1.xml><?xml version="1.0" encoding="utf-8"?>
<ds:datastoreItem xmlns:ds="http://schemas.openxmlformats.org/officeDocument/2006/customXml" ds:itemID="{45E6E73F-02A0-4C34-89E3-CA0B8EBAA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2762a-d1d5-4a7e-944f-23edef2a8dba"/>
    <ds:schemaRef ds:uri="02fdb205-a78e-48c5-b5b0-aadd11501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916FC8-F956-4111-B503-3036EB34B5F4}">
  <ds:schemaRefs>
    <ds:schemaRef ds:uri="http://schemas.microsoft.com/sharepoint/v3/contenttype/forms"/>
  </ds:schemaRefs>
</ds:datastoreItem>
</file>

<file path=customXml/itemProps3.xml><?xml version="1.0" encoding="utf-8"?>
<ds:datastoreItem xmlns:ds="http://schemas.openxmlformats.org/officeDocument/2006/customXml" ds:itemID="{D58D83EF-C93F-4488-A4FC-92BF790904E8}">
  <ds:schemaRefs>
    <ds:schemaRef ds:uri="http://schemas.microsoft.com/office/2006/metadata/properties"/>
    <ds:schemaRef ds:uri="http://schemas.microsoft.com/office/infopath/2007/PartnerControls"/>
    <ds:schemaRef ds:uri="9e42762a-d1d5-4a7e-944f-23edef2a8dba"/>
    <ds:schemaRef ds:uri="02fdb205-a78e-48c5-b5b0-aadd11501bd3"/>
  </ds:schemaRefs>
</ds:datastoreItem>
</file>

<file path=docProps/app.xml><?xml version="1.0" encoding="utf-8"?>
<Properties xmlns="http://schemas.openxmlformats.org/officeDocument/2006/extended-properties" xmlns:vt="http://schemas.openxmlformats.org/officeDocument/2006/docPropsVTypes">
  <TotalTime>384</TotalTime>
  <Words>1583</Words>
  <Application>Microsoft Office PowerPoint</Application>
  <PresentationFormat>Widescreen</PresentationFormat>
  <Paragraphs>113</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Neue Haas Grotesk Text Pro</vt:lpstr>
      <vt:lpstr>Open Sans</vt:lpstr>
      <vt:lpstr>BjornVTI</vt:lpstr>
      <vt:lpstr>Food &amp; Sustainability </vt:lpstr>
      <vt:lpstr>About Me</vt:lpstr>
      <vt:lpstr>Food</vt:lpstr>
      <vt:lpstr>PowerPoint Presentation</vt:lpstr>
      <vt:lpstr>A Sustainable Food System</vt:lpstr>
      <vt:lpstr>PowerPoint Presentation</vt:lpstr>
      <vt:lpstr>What impacts our food system?</vt:lpstr>
      <vt:lpstr>Pandemic</vt:lpstr>
      <vt:lpstr>Our Health</vt:lpstr>
      <vt:lpstr>Food &amp; Culture</vt:lpstr>
      <vt:lpstr>Food &amp; Climate</vt:lpstr>
      <vt:lpstr>Food Apartheid Not Desert</vt:lpstr>
      <vt:lpstr>PowerPoint Presentation</vt:lpstr>
      <vt:lpstr>PowerPoint Presentation</vt:lpstr>
      <vt:lpstr>Food for Thought</vt:lpstr>
      <vt:lpstr>Food Waste</vt:lpstr>
      <vt:lpstr>How can you make an impact?</vt:lpstr>
      <vt:lpstr>Support Local Businesses</vt:lpstr>
      <vt:lpstr>What else?</vt:lpstr>
      <vt:lpstr>Commensality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sustainable food system?</dc:title>
  <dc:creator>Corey Flynn</dc:creator>
  <cp:lastModifiedBy>Corey Flynn</cp:lastModifiedBy>
  <cp:revision>2</cp:revision>
  <dcterms:created xsi:type="dcterms:W3CDTF">2023-02-25T15:06:15Z</dcterms:created>
  <dcterms:modified xsi:type="dcterms:W3CDTF">2023-11-05T17:04:07Z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0x0101006F6F8F0BB7589F45A89CAACB82DC6014</vt:lpwstr>
  </property>
</Properties>
</file>